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720" r:id="rId2"/>
    <p:sldMasterId id="2147483708" r:id="rId3"/>
  </p:sldMasterIdLst>
  <p:notesMasterIdLst>
    <p:notesMasterId r:id="rId50"/>
  </p:notesMasterIdLst>
  <p:handoutMasterIdLst>
    <p:handoutMasterId r:id="rId51"/>
  </p:handoutMasterIdLst>
  <p:sldIdLst>
    <p:sldId id="827" r:id="rId4"/>
    <p:sldId id="1180" r:id="rId5"/>
    <p:sldId id="1179" r:id="rId6"/>
    <p:sldId id="1168" r:id="rId7"/>
    <p:sldId id="1208" r:id="rId8"/>
    <p:sldId id="1200" r:id="rId9"/>
    <p:sldId id="1201" r:id="rId10"/>
    <p:sldId id="1202" r:id="rId11"/>
    <p:sldId id="1203" r:id="rId12"/>
    <p:sldId id="1204" r:id="rId13"/>
    <p:sldId id="1205" r:id="rId14"/>
    <p:sldId id="1206" r:id="rId15"/>
    <p:sldId id="1207" r:id="rId16"/>
    <p:sldId id="1199" r:id="rId17"/>
    <p:sldId id="1209" r:id="rId18"/>
    <p:sldId id="1166" r:id="rId19"/>
    <p:sldId id="1188" r:id="rId20"/>
    <p:sldId id="1189" r:id="rId21"/>
    <p:sldId id="1224" r:id="rId22"/>
    <p:sldId id="1190" r:id="rId23"/>
    <p:sldId id="1191" r:id="rId24"/>
    <p:sldId id="1216" r:id="rId25"/>
    <p:sldId id="1192" r:id="rId26"/>
    <p:sldId id="1193" r:id="rId27"/>
    <p:sldId id="1225" r:id="rId28"/>
    <p:sldId id="1181" r:id="rId29"/>
    <p:sldId id="1183" r:id="rId30"/>
    <p:sldId id="1184" r:id="rId31"/>
    <p:sldId id="1185" r:id="rId32"/>
    <p:sldId id="1186" r:id="rId33"/>
    <p:sldId id="1135" r:id="rId34"/>
    <p:sldId id="1152" r:id="rId35"/>
    <p:sldId id="1174" r:id="rId36"/>
    <p:sldId id="1153" r:id="rId37"/>
    <p:sldId id="1127" r:id="rId38"/>
    <p:sldId id="1210" r:id="rId39"/>
    <p:sldId id="1211" r:id="rId40"/>
    <p:sldId id="1226" r:id="rId41"/>
    <p:sldId id="1212" r:id="rId42"/>
    <p:sldId id="1171" r:id="rId43"/>
    <p:sldId id="1156" r:id="rId44"/>
    <p:sldId id="1157" r:id="rId45"/>
    <p:sldId id="1223" r:id="rId46"/>
    <p:sldId id="1227" r:id="rId47"/>
    <p:sldId id="1228" r:id="rId48"/>
    <p:sldId id="1039" r:id="rId4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CE84FD4-8300-4EF9-9243-C770A5E20630}">
          <p14:sldIdLst>
            <p14:sldId id="827"/>
            <p14:sldId id="1180"/>
            <p14:sldId id="1179"/>
            <p14:sldId id="1168"/>
            <p14:sldId id="1208"/>
            <p14:sldId id="1200"/>
            <p14:sldId id="1201"/>
            <p14:sldId id="1202"/>
            <p14:sldId id="1203"/>
            <p14:sldId id="1204"/>
            <p14:sldId id="1205"/>
            <p14:sldId id="1206"/>
            <p14:sldId id="1207"/>
            <p14:sldId id="1199"/>
            <p14:sldId id="1209"/>
            <p14:sldId id="1166"/>
            <p14:sldId id="1188"/>
            <p14:sldId id="1189"/>
            <p14:sldId id="1224"/>
            <p14:sldId id="1190"/>
            <p14:sldId id="1191"/>
            <p14:sldId id="1216"/>
            <p14:sldId id="1192"/>
            <p14:sldId id="1193"/>
            <p14:sldId id="1225"/>
            <p14:sldId id="1181"/>
            <p14:sldId id="1183"/>
            <p14:sldId id="1184"/>
            <p14:sldId id="1185"/>
            <p14:sldId id="1186"/>
            <p14:sldId id="1135"/>
            <p14:sldId id="1152"/>
            <p14:sldId id="1174"/>
            <p14:sldId id="1153"/>
            <p14:sldId id="1127"/>
            <p14:sldId id="1210"/>
            <p14:sldId id="1211"/>
            <p14:sldId id="1226"/>
            <p14:sldId id="1212"/>
            <p14:sldId id="1171"/>
            <p14:sldId id="1156"/>
            <p14:sldId id="1157"/>
            <p14:sldId id="1223"/>
            <p14:sldId id="1227"/>
            <p14:sldId id="1228"/>
            <p14:sldId id="10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r Etienne" initials="BE" lastIdx="1" clrIdx="0">
    <p:extLst>
      <p:ext uri="{19B8F6BF-5375-455C-9EA6-DF929625EA0E}">
        <p15:presenceInfo xmlns:p15="http://schemas.microsoft.com/office/powerpoint/2012/main" userId="S-1-5-21-2000478354-562591055-1801674531-2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C6CF"/>
    <a:srgbClr val="D2FFB9"/>
    <a:srgbClr val="BBFFDF"/>
    <a:srgbClr val="29DB80"/>
    <a:srgbClr val="4472C4"/>
    <a:srgbClr val="EAEFF7"/>
    <a:srgbClr val="0B5DAA"/>
    <a:srgbClr val="D2DEEF"/>
    <a:srgbClr val="FF000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73303" autoAdjust="0"/>
  </p:normalViewPr>
  <p:slideViewPr>
    <p:cSldViewPr snapToGrid="0">
      <p:cViewPr varScale="1">
        <p:scale>
          <a:sx n="83" d="100"/>
          <a:sy n="83" d="100"/>
        </p:scale>
        <p:origin x="2094" y="96"/>
      </p:cViewPr>
      <p:guideLst/>
    </p:cSldViewPr>
  </p:slideViewPr>
  <p:notesTextViewPr>
    <p:cViewPr>
      <p:scale>
        <a:sx n="3" d="2"/>
        <a:sy n="3" d="2"/>
      </p:scale>
      <p:origin x="0" y="0"/>
    </p:cViewPr>
  </p:notesText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2541F-E11C-4907-BBBB-837BDD5FAF7C}" type="doc">
      <dgm:prSet loTypeId="urn:microsoft.com/office/officeart/2005/8/layout/hChevron3" loCatId="process" qsTypeId="urn:microsoft.com/office/officeart/2005/8/quickstyle/simple1" qsCatId="simple" csTypeId="urn:microsoft.com/office/officeart/2005/8/colors/colorful1" csCatId="colorful" phldr="1"/>
      <dgm:spPr/>
    </dgm:pt>
    <dgm:pt modelId="{B3AA1354-EADB-4DDF-86E9-15410FE06617}">
      <dgm:prSet phldrT="[Texte]"/>
      <dgm:spPr/>
      <dgm:t>
        <a:bodyPr/>
        <a:lstStyle/>
        <a:p>
          <a:r>
            <a:rPr lang="fr-FR" dirty="0"/>
            <a:t>Phase préliminaire</a:t>
          </a:r>
        </a:p>
      </dgm:t>
    </dgm:pt>
    <dgm:pt modelId="{D6036A26-13BF-41D6-8E50-0101EC79263F}" type="parTrans" cxnId="{60C80EE6-F30F-4A25-AD7B-EA93990601EA}">
      <dgm:prSet/>
      <dgm:spPr/>
      <dgm:t>
        <a:bodyPr/>
        <a:lstStyle/>
        <a:p>
          <a:endParaRPr lang="fr-FR"/>
        </a:p>
      </dgm:t>
    </dgm:pt>
    <dgm:pt modelId="{8D2F4501-1414-45F0-887F-18E32D7C90B6}" type="sibTrans" cxnId="{60C80EE6-F30F-4A25-AD7B-EA93990601EA}">
      <dgm:prSet/>
      <dgm:spPr/>
      <dgm:t>
        <a:bodyPr/>
        <a:lstStyle/>
        <a:p>
          <a:endParaRPr lang="fr-FR"/>
        </a:p>
      </dgm:t>
    </dgm:pt>
    <dgm:pt modelId="{EB7506CB-DC9C-4A9C-812F-8E5894698F68}">
      <dgm:prSet phldrT="[Texte]"/>
      <dgm:spPr/>
      <dgm:t>
        <a:bodyPr/>
        <a:lstStyle/>
        <a:p>
          <a:r>
            <a:rPr lang="fr-FR" dirty="0"/>
            <a:t>Phase d’élaboration</a:t>
          </a:r>
        </a:p>
      </dgm:t>
    </dgm:pt>
    <dgm:pt modelId="{9F9DF98F-539C-4E8E-9ED6-F330EA8A6B4B}" type="parTrans" cxnId="{5E03F2AF-829C-4CC0-906B-17985D1BCC16}">
      <dgm:prSet/>
      <dgm:spPr/>
      <dgm:t>
        <a:bodyPr/>
        <a:lstStyle/>
        <a:p>
          <a:endParaRPr lang="fr-FR"/>
        </a:p>
      </dgm:t>
    </dgm:pt>
    <dgm:pt modelId="{62EF0062-985D-4B0B-93DA-D118F418C38C}" type="sibTrans" cxnId="{5E03F2AF-829C-4CC0-906B-17985D1BCC16}">
      <dgm:prSet/>
      <dgm:spPr/>
      <dgm:t>
        <a:bodyPr/>
        <a:lstStyle/>
        <a:p>
          <a:endParaRPr lang="fr-FR"/>
        </a:p>
      </dgm:t>
    </dgm:pt>
    <dgm:pt modelId="{FC0305D1-D33B-47B7-9530-FC07F6174F7F}">
      <dgm:prSet phldrT="[Texte]"/>
      <dgm:spPr/>
      <dgm:t>
        <a:bodyPr/>
        <a:lstStyle/>
        <a:p>
          <a:r>
            <a:rPr lang="fr-FR" dirty="0"/>
            <a:t>Mise en œuvre</a:t>
          </a:r>
        </a:p>
      </dgm:t>
    </dgm:pt>
    <dgm:pt modelId="{A4CBEE55-E3D1-4211-AD6D-82B5C1E72885}" type="parTrans" cxnId="{D5DF4D06-A751-43E1-B8D6-FE21BDCBDB2F}">
      <dgm:prSet/>
      <dgm:spPr/>
      <dgm:t>
        <a:bodyPr/>
        <a:lstStyle/>
        <a:p>
          <a:endParaRPr lang="fr-FR"/>
        </a:p>
      </dgm:t>
    </dgm:pt>
    <dgm:pt modelId="{1C1362E6-4B71-4A1A-89D5-9CD7FD2ADD79}" type="sibTrans" cxnId="{D5DF4D06-A751-43E1-B8D6-FE21BDCBDB2F}">
      <dgm:prSet/>
      <dgm:spPr/>
      <dgm:t>
        <a:bodyPr/>
        <a:lstStyle/>
        <a:p>
          <a:endParaRPr lang="fr-FR"/>
        </a:p>
      </dgm:t>
    </dgm:pt>
    <dgm:pt modelId="{7BEC4CE7-963A-47B8-B0A1-37DB48FE11C2}" type="pres">
      <dgm:prSet presAssocID="{04B2541F-E11C-4907-BBBB-837BDD5FAF7C}" presName="Name0" presStyleCnt="0">
        <dgm:presLayoutVars>
          <dgm:dir/>
          <dgm:resizeHandles val="exact"/>
        </dgm:presLayoutVars>
      </dgm:prSet>
      <dgm:spPr/>
    </dgm:pt>
    <dgm:pt modelId="{1CB5B73B-82D3-41B3-B15B-C760C19F5050}" type="pres">
      <dgm:prSet presAssocID="{B3AA1354-EADB-4DDF-86E9-15410FE06617}" presName="parTxOnly" presStyleLbl="node1" presStyleIdx="0" presStyleCnt="3">
        <dgm:presLayoutVars>
          <dgm:bulletEnabled val="1"/>
        </dgm:presLayoutVars>
      </dgm:prSet>
      <dgm:spPr/>
    </dgm:pt>
    <dgm:pt modelId="{A3C2AAE8-ECF7-4111-B4F2-5FCF1F83D34B}" type="pres">
      <dgm:prSet presAssocID="{8D2F4501-1414-45F0-887F-18E32D7C90B6}" presName="parSpace" presStyleCnt="0"/>
      <dgm:spPr/>
    </dgm:pt>
    <dgm:pt modelId="{282D880B-E39F-478E-B17C-793A041D428D}" type="pres">
      <dgm:prSet presAssocID="{EB7506CB-DC9C-4A9C-812F-8E5894698F68}" presName="parTxOnly" presStyleLbl="node1" presStyleIdx="1" presStyleCnt="3">
        <dgm:presLayoutVars>
          <dgm:bulletEnabled val="1"/>
        </dgm:presLayoutVars>
      </dgm:prSet>
      <dgm:spPr/>
    </dgm:pt>
    <dgm:pt modelId="{E36FE1BD-CC3E-4340-8BE6-7E380598A49C}" type="pres">
      <dgm:prSet presAssocID="{62EF0062-985D-4B0B-93DA-D118F418C38C}" presName="parSpace" presStyleCnt="0"/>
      <dgm:spPr/>
    </dgm:pt>
    <dgm:pt modelId="{33FCB7FA-5C35-415F-B3CA-0ECD6200104A}" type="pres">
      <dgm:prSet presAssocID="{FC0305D1-D33B-47B7-9530-FC07F6174F7F}" presName="parTxOnly" presStyleLbl="node1" presStyleIdx="2" presStyleCnt="3">
        <dgm:presLayoutVars>
          <dgm:bulletEnabled val="1"/>
        </dgm:presLayoutVars>
      </dgm:prSet>
      <dgm:spPr/>
    </dgm:pt>
  </dgm:ptLst>
  <dgm:cxnLst>
    <dgm:cxn modelId="{D5DF4D06-A751-43E1-B8D6-FE21BDCBDB2F}" srcId="{04B2541F-E11C-4907-BBBB-837BDD5FAF7C}" destId="{FC0305D1-D33B-47B7-9530-FC07F6174F7F}" srcOrd="2" destOrd="0" parTransId="{A4CBEE55-E3D1-4211-AD6D-82B5C1E72885}" sibTransId="{1C1362E6-4B71-4A1A-89D5-9CD7FD2ADD79}"/>
    <dgm:cxn modelId="{6C4D986C-BB75-4556-9BA9-3D959EEB43BE}" type="presOf" srcId="{FC0305D1-D33B-47B7-9530-FC07F6174F7F}" destId="{33FCB7FA-5C35-415F-B3CA-0ECD6200104A}" srcOrd="0" destOrd="0" presId="urn:microsoft.com/office/officeart/2005/8/layout/hChevron3"/>
    <dgm:cxn modelId="{C75E5195-D2F0-480C-9559-9F0C5CEF6300}" type="presOf" srcId="{04B2541F-E11C-4907-BBBB-837BDD5FAF7C}" destId="{7BEC4CE7-963A-47B8-B0A1-37DB48FE11C2}" srcOrd="0" destOrd="0" presId="urn:microsoft.com/office/officeart/2005/8/layout/hChevron3"/>
    <dgm:cxn modelId="{5E03F2AF-829C-4CC0-906B-17985D1BCC16}" srcId="{04B2541F-E11C-4907-BBBB-837BDD5FAF7C}" destId="{EB7506CB-DC9C-4A9C-812F-8E5894698F68}" srcOrd="1" destOrd="0" parTransId="{9F9DF98F-539C-4E8E-9ED6-F330EA8A6B4B}" sibTransId="{62EF0062-985D-4B0B-93DA-D118F418C38C}"/>
    <dgm:cxn modelId="{49FB79CB-EAA8-4FDB-B3E8-E561C01BE893}" type="presOf" srcId="{B3AA1354-EADB-4DDF-86E9-15410FE06617}" destId="{1CB5B73B-82D3-41B3-B15B-C760C19F5050}" srcOrd="0" destOrd="0" presId="urn:microsoft.com/office/officeart/2005/8/layout/hChevron3"/>
    <dgm:cxn modelId="{60C80EE6-F30F-4A25-AD7B-EA93990601EA}" srcId="{04B2541F-E11C-4907-BBBB-837BDD5FAF7C}" destId="{B3AA1354-EADB-4DDF-86E9-15410FE06617}" srcOrd="0" destOrd="0" parTransId="{D6036A26-13BF-41D6-8E50-0101EC79263F}" sibTransId="{8D2F4501-1414-45F0-887F-18E32D7C90B6}"/>
    <dgm:cxn modelId="{00DE21EC-4EBF-43A6-B15A-F1ED6EBB8372}" type="presOf" srcId="{EB7506CB-DC9C-4A9C-812F-8E5894698F68}" destId="{282D880B-E39F-478E-B17C-793A041D428D}" srcOrd="0" destOrd="0" presId="urn:microsoft.com/office/officeart/2005/8/layout/hChevron3"/>
    <dgm:cxn modelId="{9CB21B4E-E0E8-4DD8-A6B8-7A8E9110F875}" type="presParOf" srcId="{7BEC4CE7-963A-47B8-B0A1-37DB48FE11C2}" destId="{1CB5B73B-82D3-41B3-B15B-C760C19F5050}" srcOrd="0" destOrd="0" presId="urn:microsoft.com/office/officeart/2005/8/layout/hChevron3"/>
    <dgm:cxn modelId="{839FC79C-9AF3-4919-83FE-4A12098151E9}" type="presParOf" srcId="{7BEC4CE7-963A-47B8-B0A1-37DB48FE11C2}" destId="{A3C2AAE8-ECF7-4111-B4F2-5FCF1F83D34B}" srcOrd="1" destOrd="0" presId="urn:microsoft.com/office/officeart/2005/8/layout/hChevron3"/>
    <dgm:cxn modelId="{C1BB2DED-01DF-425B-9759-20D17F82851E}" type="presParOf" srcId="{7BEC4CE7-963A-47B8-B0A1-37DB48FE11C2}" destId="{282D880B-E39F-478E-B17C-793A041D428D}" srcOrd="2" destOrd="0" presId="urn:microsoft.com/office/officeart/2005/8/layout/hChevron3"/>
    <dgm:cxn modelId="{09876B64-0890-4B2F-BE25-E4FAB427BAEB}" type="presParOf" srcId="{7BEC4CE7-963A-47B8-B0A1-37DB48FE11C2}" destId="{E36FE1BD-CC3E-4340-8BE6-7E380598A49C}" srcOrd="3" destOrd="0" presId="urn:microsoft.com/office/officeart/2005/8/layout/hChevron3"/>
    <dgm:cxn modelId="{A2B389F7-4E25-4B37-B93E-69A26953E663}" type="presParOf" srcId="{7BEC4CE7-963A-47B8-B0A1-37DB48FE11C2}" destId="{33FCB7FA-5C35-415F-B3CA-0ECD6200104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4BD030-84B0-4871-A45C-05B0B7AAF9CF}" type="doc">
      <dgm:prSet loTypeId="urn:microsoft.com/office/officeart/2005/8/layout/radial3" loCatId="relationship" qsTypeId="urn:microsoft.com/office/officeart/2005/8/quickstyle/simple1" qsCatId="simple" csTypeId="urn:microsoft.com/office/officeart/2005/8/colors/accent6_2" csCatId="accent6" phldr="1"/>
      <dgm:spPr/>
      <dgm:t>
        <a:bodyPr/>
        <a:lstStyle/>
        <a:p>
          <a:endParaRPr lang="fr-FR"/>
        </a:p>
      </dgm:t>
    </dgm:pt>
    <dgm:pt modelId="{9B3FA677-5CF2-4D00-BD1F-6C5689E45735}">
      <dgm:prSet phldrT="[Texte]"/>
      <dgm:spPr/>
      <dgm:t>
        <a:bodyPr/>
        <a:lstStyle/>
        <a:p>
          <a:r>
            <a:rPr lang="fr-FR" dirty="0"/>
            <a:t>Gouvernance relative à la gestion de l’eau</a:t>
          </a:r>
        </a:p>
      </dgm:t>
    </dgm:pt>
    <dgm:pt modelId="{F2409846-F9DD-40AC-8829-66BA9DAB9A31}" type="parTrans" cxnId="{8FF6EE94-4DFA-4E0A-B603-4DC2430BFCB3}">
      <dgm:prSet/>
      <dgm:spPr/>
      <dgm:t>
        <a:bodyPr/>
        <a:lstStyle/>
        <a:p>
          <a:endParaRPr lang="fr-FR"/>
        </a:p>
      </dgm:t>
    </dgm:pt>
    <dgm:pt modelId="{ECF2892E-FB66-4712-9151-762FFFC5817A}" type="sibTrans" cxnId="{8FF6EE94-4DFA-4E0A-B603-4DC2430BFCB3}">
      <dgm:prSet/>
      <dgm:spPr/>
      <dgm:t>
        <a:bodyPr/>
        <a:lstStyle/>
        <a:p>
          <a:endParaRPr lang="fr-FR"/>
        </a:p>
      </dgm:t>
    </dgm:pt>
    <dgm:pt modelId="{F3A9282C-FEDC-4F67-9F14-313FC636DCE6}">
      <dgm:prSet phldrT="[Texte]" custT="1"/>
      <dgm:spPr/>
      <dgm:t>
        <a:bodyPr/>
        <a:lstStyle/>
        <a:p>
          <a:r>
            <a:rPr lang="fr-FR" sz="1400" dirty="0"/>
            <a:t>Sensibilisation</a:t>
          </a:r>
          <a:endParaRPr lang="fr-FR" sz="900" dirty="0"/>
        </a:p>
      </dgm:t>
    </dgm:pt>
    <dgm:pt modelId="{33FAFACC-D297-414B-AAC6-B2269C86AC97}" type="parTrans" cxnId="{709C3094-955D-4771-81C4-25A97D496A3D}">
      <dgm:prSet/>
      <dgm:spPr/>
      <dgm:t>
        <a:bodyPr/>
        <a:lstStyle/>
        <a:p>
          <a:endParaRPr lang="fr-FR"/>
        </a:p>
      </dgm:t>
    </dgm:pt>
    <dgm:pt modelId="{8FEC82DA-7A7D-4871-916F-BDA5E3FB9D8E}" type="sibTrans" cxnId="{709C3094-955D-4771-81C4-25A97D496A3D}">
      <dgm:prSet/>
      <dgm:spPr/>
      <dgm:t>
        <a:bodyPr/>
        <a:lstStyle/>
        <a:p>
          <a:endParaRPr lang="fr-FR"/>
        </a:p>
      </dgm:t>
    </dgm:pt>
    <dgm:pt modelId="{8765006C-2058-4052-9EC2-40D11EF7BFFB}">
      <dgm:prSet phldrT="[Texte]" custT="1"/>
      <dgm:spPr/>
      <dgm:t>
        <a:bodyPr/>
        <a:lstStyle/>
        <a:p>
          <a:r>
            <a:rPr lang="fr-FR" sz="1400" dirty="0"/>
            <a:t>Echanges</a:t>
          </a:r>
        </a:p>
      </dgm:t>
    </dgm:pt>
    <dgm:pt modelId="{9E6F287D-0F46-402C-AA01-566E5035632F}" type="parTrans" cxnId="{19FC3CE5-6630-462B-8D9A-5C3ADAEF41F8}">
      <dgm:prSet/>
      <dgm:spPr/>
      <dgm:t>
        <a:bodyPr/>
        <a:lstStyle/>
        <a:p>
          <a:endParaRPr lang="fr-FR"/>
        </a:p>
      </dgm:t>
    </dgm:pt>
    <dgm:pt modelId="{5BA6E93E-F3A6-452C-BF22-E6D5D7BF057E}" type="sibTrans" cxnId="{19FC3CE5-6630-462B-8D9A-5C3ADAEF41F8}">
      <dgm:prSet/>
      <dgm:spPr/>
      <dgm:t>
        <a:bodyPr/>
        <a:lstStyle/>
        <a:p>
          <a:endParaRPr lang="fr-FR"/>
        </a:p>
      </dgm:t>
    </dgm:pt>
    <dgm:pt modelId="{21ADE5BC-A26B-4B52-8A8F-413859F3BC43}">
      <dgm:prSet phldrT="[Texte]" custT="1"/>
      <dgm:spPr/>
      <dgm:t>
        <a:bodyPr/>
        <a:lstStyle/>
        <a:p>
          <a:r>
            <a:rPr lang="fr-FR" sz="1400" dirty="0"/>
            <a:t>Solidarités</a:t>
          </a:r>
          <a:endParaRPr lang="fr-FR" sz="900" dirty="0"/>
        </a:p>
      </dgm:t>
    </dgm:pt>
    <dgm:pt modelId="{820BBEA8-CB5E-47EC-8FF4-D87116C830C0}" type="parTrans" cxnId="{7E89FADA-B008-420E-8C2F-8A2872E2BF1B}">
      <dgm:prSet/>
      <dgm:spPr/>
      <dgm:t>
        <a:bodyPr/>
        <a:lstStyle/>
        <a:p>
          <a:endParaRPr lang="fr-FR"/>
        </a:p>
      </dgm:t>
    </dgm:pt>
    <dgm:pt modelId="{8F3F2D8B-9E54-4957-8950-F5CF10C8E9EB}" type="sibTrans" cxnId="{7E89FADA-B008-420E-8C2F-8A2872E2BF1B}">
      <dgm:prSet/>
      <dgm:spPr/>
      <dgm:t>
        <a:bodyPr/>
        <a:lstStyle/>
        <a:p>
          <a:endParaRPr lang="fr-FR"/>
        </a:p>
      </dgm:t>
    </dgm:pt>
    <dgm:pt modelId="{1C48E76E-D018-4C11-82CE-B3DAF537A0A7}">
      <dgm:prSet phldrT="[Texte]" custT="1"/>
      <dgm:spPr/>
      <dgm:t>
        <a:bodyPr/>
        <a:lstStyle/>
        <a:p>
          <a:r>
            <a:rPr lang="fr-FR" sz="1400" dirty="0"/>
            <a:t>Communication</a:t>
          </a:r>
          <a:endParaRPr lang="fr-FR" sz="900" dirty="0"/>
        </a:p>
      </dgm:t>
    </dgm:pt>
    <dgm:pt modelId="{750CEE44-1831-497D-A647-05539F91DE7D}" type="parTrans" cxnId="{58E5F351-201D-4AD3-89E4-344FD331440F}">
      <dgm:prSet/>
      <dgm:spPr/>
      <dgm:t>
        <a:bodyPr/>
        <a:lstStyle/>
        <a:p>
          <a:endParaRPr lang="fr-FR"/>
        </a:p>
      </dgm:t>
    </dgm:pt>
    <dgm:pt modelId="{D1F04123-70DF-4371-B7B4-56ACB13BB78D}" type="sibTrans" cxnId="{58E5F351-201D-4AD3-89E4-344FD331440F}">
      <dgm:prSet/>
      <dgm:spPr/>
      <dgm:t>
        <a:bodyPr/>
        <a:lstStyle/>
        <a:p>
          <a:endParaRPr lang="fr-FR"/>
        </a:p>
      </dgm:t>
    </dgm:pt>
    <dgm:pt modelId="{ACB12615-E783-4A27-A0C1-FABDE09D6F45}" type="pres">
      <dgm:prSet presAssocID="{D04BD030-84B0-4871-A45C-05B0B7AAF9CF}" presName="composite" presStyleCnt="0">
        <dgm:presLayoutVars>
          <dgm:chMax val="1"/>
          <dgm:dir/>
          <dgm:resizeHandles val="exact"/>
        </dgm:presLayoutVars>
      </dgm:prSet>
      <dgm:spPr/>
    </dgm:pt>
    <dgm:pt modelId="{CCDE2E38-AF6D-4D3A-B97A-C7513FFC78D2}" type="pres">
      <dgm:prSet presAssocID="{D04BD030-84B0-4871-A45C-05B0B7AAF9CF}" presName="radial" presStyleCnt="0">
        <dgm:presLayoutVars>
          <dgm:animLvl val="ctr"/>
        </dgm:presLayoutVars>
      </dgm:prSet>
      <dgm:spPr/>
    </dgm:pt>
    <dgm:pt modelId="{1B566543-97F3-4DC0-9F84-0B177D0B7E40}" type="pres">
      <dgm:prSet presAssocID="{9B3FA677-5CF2-4D00-BD1F-6C5689E45735}" presName="centerShape" presStyleLbl="vennNode1" presStyleIdx="0" presStyleCnt="5" custLinFactNeighborY="0"/>
      <dgm:spPr/>
    </dgm:pt>
    <dgm:pt modelId="{FCDF41A9-7ABD-4837-B602-FCEA9B035D05}" type="pres">
      <dgm:prSet presAssocID="{F3A9282C-FEDC-4F67-9F14-313FC636DCE6}" presName="node" presStyleLbl="vennNode1" presStyleIdx="1" presStyleCnt="5" custScaleX="144407">
        <dgm:presLayoutVars>
          <dgm:bulletEnabled val="1"/>
        </dgm:presLayoutVars>
      </dgm:prSet>
      <dgm:spPr/>
    </dgm:pt>
    <dgm:pt modelId="{834C4CAB-7699-4782-80B7-FDF36DC25D30}" type="pres">
      <dgm:prSet presAssocID="{8765006C-2058-4052-9EC2-40D11EF7BFFB}" presName="node" presStyleLbl="vennNode1" presStyleIdx="2" presStyleCnt="5">
        <dgm:presLayoutVars>
          <dgm:bulletEnabled val="1"/>
        </dgm:presLayoutVars>
      </dgm:prSet>
      <dgm:spPr/>
    </dgm:pt>
    <dgm:pt modelId="{04E99E94-199F-4D61-9468-519B915A90E4}" type="pres">
      <dgm:prSet presAssocID="{21ADE5BC-A26B-4B52-8A8F-413859F3BC43}" presName="node" presStyleLbl="vennNode1" presStyleIdx="3" presStyleCnt="5" custScaleX="119167">
        <dgm:presLayoutVars>
          <dgm:bulletEnabled val="1"/>
        </dgm:presLayoutVars>
      </dgm:prSet>
      <dgm:spPr/>
    </dgm:pt>
    <dgm:pt modelId="{BF9978C3-6412-4484-A687-0789F397AEDD}" type="pres">
      <dgm:prSet presAssocID="{1C48E76E-D018-4C11-82CE-B3DAF537A0A7}" presName="node" presStyleLbl="vennNode1" presStyleIdx="4" presStyleCnt="5">
        <dgm:presLayoutVars>
          <dgm:bulletEnabled val="1"/>
        </dgm:presLayoutVars>
      </dgm:prSet>
      <dgm:spPr/>
    </dgm:pt>
  </dgm:ptLst>
  <dgm:cxnLst>
    <dgm:cxn modelId="{3E97020D-CAD9-4A04-841A-230281C59C90}" type="presOf" srcId="{9B3FA677-5CF2-4D00-BD1F-6C5689E45735}" destId="{1B566543-97F3-4DC0-9F84-0B177D0B7E40}" srcOrd="0" destOrd="0" presId="urn:microsoft.com/office/officeart/2005/8/layout/radial3"/>
    <dgm:cxn modelId="{9F38AF1E-C19A-49DF-B16F-C004A2017B21}" type="presOf" srcId="{F3A9282C-FEDC-4F67-9F14-313FC636DCE6}" destId="{FCDF41A9-7ABD-4837-B602-FCEA9B035D05}" srcOrd="0" destOrd="0" presId="urn:microsoft.com/office/officeart/2005/8/layout/radial3"/>
    <dgm:cxn modelId="{96BCAE36-B8CA-4187-AECE-DE1A5F8392CE}" type="presOf" srcId="{21ADE5BC-A26B-4B52-8A8F-413859F3BC43}" destId="{04E99E94-199F-4D61-9468-519B915A90E4}" srcOrd="0" destOrd="0" presId="urn:microsoft.com/office/officeart/2005/8/layout/radial3"/>
    <dgm:cxn modelId="{58E5F351-201D-4AD3-89E4-344FD331440F}" srcId="{9B3FA677-5CF2-4D00-BD1F-6C5689E45735}" destId="{1C48E76E-D018-4C11-82CE-B3DAF537A0A7}" srcOrd="3" destOrd="0" parTransId="{750CEE44-1831-497D-A647-05539F91DE7D}" sibTransId="{D1F04123-70DF-4371-B7B4-56ACB13BB78D}"/>
    <dgm:cxn modelId="{7649B154-8EDA-4146-8EE5-493655071791}" type="presOf" srcId="{D04BD030-84B0-4871-A45C-05B0B7AAF9CF}" destId="{ACB12615-E783-4A27-A0C1-FABDE09D6F45}" srcOrd="0" destOrd="0" presId="urn:microsoft.com/office/officeart/2005/8/layout/radial3"/>
    <dgm:cxn modelId="{0DFB0C8E-BE7E-4EE3-B62B-86FF18040B11}" type="presOf" srcId="{8765006C-2058-4052-9EC2-40D11EF7BFFB}" destId="{834C4CAB-7699-4782-80B7-FDF36DC25D30}" srcOrd="0" destOrd="0" presId="urn:microsoft.com/office/officeart/2005/8/layout/radial3"/>
    <dgm:cxn modelId="{709C3094-955D-4771-81C4-25A97D496A3D}" srcId="{9B3FA677-5CF2-4D00-BD1F-6C5689E45735}" destId="{F3A9282C-FEDC-4F67-9F14-313FC636DCE6}" srcOrd="0" destOrd="0" parTransId="{33FAFACC-D297-414B-AAC6-B2269C86AC97}" sibTransId="{8FEC82DA-7A7D-4871-916F-BDA5E3FB9D8E}"/>
    <dgm:cxn modelId="{8FF6EE94-4DFA-4E0A-B603-4DC2430BFCB3}" srcId="{D04BD030-84B0-4871-A45C-05B0B7AAF9CF}" destId="{9B3FA677-5CF2-4D00-BD1F-6C5689E45735}" srcOrd="0" destOrd="0" parTransId="{F2409846-F9DD-40AC-8829-66BA9DAB9A31}" sibTransId="{ECF2892E-FB66-4712-9151-762FFFC5817A}"/>
    <dgm:cxn modelId="{63BC3A9D-7AF5-4726-B362-656E51282723}" type="presOf" srcId="{1C48E76E-D018-4C11-82CE-B3DAF537A0A7}" destId="{BF9978C3-6412-4484-A687-0789F397AEDD}" srcOrd="0" destOrd="0" presId="urn:microsoft.com/office/officeart/2005/8/layout/radial3"/>
    <dgm:cxn modelId="{7E89FADA-B008-420E-8C2F-8A2872E2BF1B}" srcId="{9B3FA677-5CF2-4D00-BD1F-6C5689E45735}" destId="{21ADE5BC-A26B-4B52-8A8F-413859F3BC43}" srcOrd="2" destOrd="0" parTransId="{820BBEA8-CB5E-47EC-8FF4-D87116C830C0}" sibTransId="{8F3F2D8B-9E54-4957-8950-F5CF10C8E9EB}"/>
    <dgm:cxn modelId="{19FC3CE5-6630-462B-8D9A-5C3ADAEF41F8}" srcId="{9B3FA677-5CF2-4D00-BD1F-6C5689E45735}" destId="{8765006C-2058-4052-9EC2-40D11EF7BFFB}" srcOrd="1" destOrd="0" parTransId="{9E6F287D-0F46-402C-AA01-566E5035632F}" sibTransId="{5BA6E93E-F3A6-452C-BF22-E6D5D7BF057E}"/>
    <dgm:cxn modelId="{C5C7FC24-4A22-4D0C-A618-2F3C5A5EA67D}" type="presParOf" srcId="{ACB12615-E783-4A27-A0C1-FABDE09D6F45}" destId="{CCDE2E38-AF6D-4D3A-B97A-C7513FFC78D2}" srcOrd="0" destOrd="0" presId="urn:microsoft.com/office/officeart/2005/8/layout/radial3"/>
    <dgm:cxn modelId="{79D7A5D7-86EF-4D5F-AA49-2A9893ACEA89}" type="presParOf" srcId="{CCDE2E38-AF6D-4D3A-B97A-C7513FFC78D2}" destId="{1B566543-97F3-4DC0-9F84-0B177D0B7E40}" srcOrd="0" destOrd="0" presId="urn:microsoft.com/office/officeart/2005/8/layout/radial3"/>
    <dgm:cxn modelId="{2AD3AA02-9BE3-4604-94D8-1D00C66AD843}" type="presParOf" srcId="{CCDE2E38-AF6D-4D3A-B97A-C7513FFC78D2}" destId="{FCDF41A9-7ABD-4837-B602-FCEA9B035D05}" srcOrd="1" destOrd="0" presId="urn:microsoft.com/office/officeart/2005/8/layout/radial3"/>
    <dgm:cxn modelId="{389B8190-BF37-4B47-9074-BCFE3E4B78C0}" type="presParOf" srcId="{CCDE2E38-AF6D-4D3A-B97A-C7513FFC78D2}" destId="{834C4CAB-7699-4782-80B7-FDF36DC25D30}" srcOrd="2" destOrd="0" presId="urn:microsoft.com/office/officeart/2005/8/layout/radial3"/>
    <dgm:cxn modelId="{BE39C4BE-B406-40F2-AFA8-A35018FA9290}" type="presParOf" srcId="{CCDE2E38-AF6D-4D3A-B97A-C7513FFC78D2}" destId="{04E99E94-199F-4D61-9468-519B915A90E4}" srcOrd="3" destOrd="0" presId="urn:microsoft.com/office/officeart/2005/8/layout/radial3"/>
    <dgm:cxn modelId="{774B14EE-7917-4089-8921-02707A40BAEF}" type="presParOf" srcId="{CCDE2E38-AF6D-4D3A-B97A-C7513FFC78D2}" destId="{BF9978C3-6412-4484-A687-0789F397AEDD}"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CE4B87-881D-4769-A475-39F04C9AF52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E43FDE24-9F5A-486F-97DA-BF4A794D8960}">
      <dgm:prSet phldrT="[Texte]"/>
      <dgm:spPr/>
      <dgm:t>
        <a:bodyPr/>
        <a:lstStyle/>
        <a:p>
          <a:r>
            <a:rPr lang="fr-FR" dirty="0"/>
            <a:t>Préserver la ressource en eau</a:t>
          </a:r>
        </a:p>
      </dgm:t>
    </dgm:pt>
    <dgm:pt modelId="{420922ED-C759-429C-81F2-B9D8C95C2910}" type="parTrans" cxnId="{70924F46-7073-4E6D-B164-A50CFEDBA088}">
      <dgm:prSet/>
      <dgm:spPr/>
      <dgm:t>
        <a:bodyPr/>
        <a:lstStyle/>
        <a:p>
          <a:endParaRPr lang="fr-FR"/>
        </a:p>
      </dgm:t>
    </dgm:pt>
    <dgm:pt modelId="{3DD0441D-586C-4B9E-9BA1-70A8414CE6CB}" type="sibTrans" cxnId="{70924F46-7073-4E6D-B164-A50CFEDBA088}">
      <dgm:prSet/>
      <dgm:spPr/>
      <dgm:t>
        <a:bodyPr/>
        <a:lstStyle/>
        <a:p>
          <a:endParaRPr lang="fr-FR"/>
        </a:p>
      </dgm:t>
    </dgm:pt>
    <dgm:pt modelId="{0998DD73-D92A-460D-8709-E1AF29738C08}">
      <dgm:prSet phldrT="[Texte]" custT="1"/>
      <dgm:spPr/>
      <dgm:t>
        <a:bodyPr/>
        <a:lstStyle/>
        <a:p>
          <a:r>
            <a:rPr lang="fr-FR" sz="1400" dirty="0"/>
            <a:t>Baisse des pollutions ponctuelles</a:t>
          </a:r>
        </a:p>
      </dgm:t>
    </dgm:pt>
    <dgm:pt modelId="{1F965F81-3083-4A68-819B-D9AFCE2E3D9A}" type="parTrans" cxnId="{F57EF4FA-24BD-4A30-9A97-E1A3729AACAF}">
      <dgm:prSet/>
      <dgm:spPr/>
      <dgm:t>
        <a:bodyPr/>
        <a:lstStyle/>
        <a:p>
          <a:endParaRPr lang="fr-FR"/>
        </a:p>
      </dgm:t>
    </dgm:pt>
    <dgm:pt modelId="{DFEB3135-F34C-4E94-84DF-A4A67D5B7542}" type="sibTrans" cxnId="{F57EF4FA-24BD-4A30-9A97-E1A3729AACAF}">
      <dgm:prSet/>
      <dgm:spPr/>
      <dgm:t>
        <a:bodyPr/>
        <a:lstStyle/>
        <a:p>
          <a:endParaRPr lang="fr-FR"/>
        </a:p>
      </dgm:t>
    </dgm:pt>
    <dgm:pt modelId="{F2C716C3-80DE-4510-9150-61FEF632B315}">
      <dgm:prSet phldrT="[Texte]" custT="1"/>
      <dgm:spPr/>
      <dgm:t>
        <a:bodyPr/>
        <a:lstStyle/>
        <a:p>
          <a:r>
            <a:rPr lang="fr-FR" sz="1400" dirty="0"/>
            <a:t>Baisse des pollutions diffuses</a:t>
          </a:r>
        </a:p>
      </dgm:t>
    </dgm:pt>
    <dgm:pt modelId="{AA790A66-54C8-4AC3-88B2-B1DAFFF46432}" type="parTrans" cxnId="{7DD76E7F-5B34-491F-B831-38FC2DF979D4}">
      <dgm:prSet/>
      <dgm:spPr/>
      <dgm:t>
        <a:bodyPr/>
        <a:lstStyle/>
        <a:p>
          <a:endParaRPr lang="fr-FR"/>
        </a:p>
      </dgm:t>
    </dgm:pt>
    <dgm:pt modelId="{FF304BB9-FDB7-497F-AE42-89AF8462D893}" type="sibTrans" cxnId="{7DD76E7F-5B34-491F-B831-38FC2DF979D4}">
      <dgm:prSet/>
      <dgm:spPr/>
      <dgm:t>
        <a:bodyPr/>
        <a:lstStyle/>
        <a:p>
          <a:endParaRPr lang="fr-FR"/>
        </a:p>
      </dgm:t>
    </dgm:pt>
    <dgm:pt modelId="{93012909-3925-4146-B689-949012F86988}">
      <dgm:prSet phldrT="[Texte]" custT="1"/>
      <dgm:spPr/>
      <dgm:t>
        <a:bodyPr/>
        <a:lstStyle/>
        <a:p>
          <a:r>
            <a:rPr lang="fr-FR" sz="1400" dirty="0"/>
            <a:t>Amélioration de la gestion quantitative</a:t>
          </a:r>
        </a:p>
      </dgm:t>
    </dgm:pt>
    <dgm:pt modelId="{C497C02C-9087-4A70-A083-B3964A361ADF}" type="parTrans" cxnId="{E8CFA0FB-30A9-449F-845F-D3A8BAFE09C4}">
      <dgm:prSet/>
      <dgm:spPr/>
      <dgm:t>
        <a:bodyPr/>
        <a:lstStyle/>
        <a:p>
          <a:endParaRPr lang="fr-FR"/>
        </a:p>
      </dgm:t>
    </dgm:pt>
    <dgm:pt modelId="{353861C7-DC16-4E88-8FCD-F9E6DC647D1F}" type="sibTrans" cxnId="{E8CFA0FB-30A9-449F-845F-D3A8BAFE09C4}">
      <dgm:prSet/>
      <dgm:spPr/>
      <dgm:t>
        <a:bodyPr/>
        <a:lstStyle/>
        <a:p>
          <a:endParaRPr lang="fr-FR"/>
        </a:p>
      </dgm:t>
    </dgm:pt>
    <dgm:pt modelId="{07DC8AA8-31CC-484E-BB77-0BCC309EA4F5}">
      <dgm:prSet phldrT="[Texte]"/>
      <dgm:spPr/>
      <dgm:t>
        <a:bodyPr/>
        <a:lstStyle/>
        <a:p>
          <a:endParaRPr lang="fr-FR" dirty="0"/>
        </a:p>
      </dgm:t>
    </dgm:pt>
    <dgm:pt modelId="{0177E9B8-02E4-4C86-8B1F-08C3837348A1}" type="parTrans" cxnId="{B2A1EA95-B9F7-4E04-82F9-38044D6E2A3B}">
      <dgm:prSet/>
      <dgm:spPr/>
      <dgm:t>
        <a:bodyPr/>
        <a:lstStyle/>
        <a:p>
          <a:endParaRPr lang="fr-FR"/>
        </a:p>
      </dgm:t>
    </dgm:pt>
    <dgm:pt modelId="{B8F4E640-79AF-4112-8E2E-6DC39A130901}" type="sibTrans" cxnId="{B2A1EA95-B9F7-4E04-82F9-38044D6E2A3B}">
      <dgm:prSet/>
      <dgm:spPr/>
      <dgm:t>
        <a:bodyPr/>
        <a:lstStyle/>
        <a:p>
          <a:endParaRPr lang="fr-FR"/>
        </a:p>
      </dgm:t>
    </dgm:pt>
    <dgm:pt modelId="{2C5FADF4-3350-41D5-B627-BCF51BB2EA27}" type="pres">
      <dgm:prSet presAssocID="{ACCE4B87-881D-4769-A475-39F04C9AF523}" presName="composite" presStyleCnt="0">
        <dgm:presLayoutVars>
          <dgm:chMax val="1"/>
          <dgm:dir/>
          <dgm:resizeHandles val="exact"/>
        </dgm:presLayoutVars>
      </dgm:prSet>
      <dgm:spPr/>
    </dgm:pt>
    <dgm:pt modelId="{4E6DBA6D-82B2-4891-85FF-06AB7B3D5326}" type="pres">
      <dgm:prSet presAssocID="{ACCE4B87-881D-4769-A475-39F04C9AF523}" presName="radial" presStyleCnt="0">
        <dgm:presLayoutVars>
          <dgm:animLvl val="ctr"/>
        </dgm:presLayoutVars>
      </dgm:prSet>
      <dgm:spPr/>
    </dgm:pt>
    <dgm:pt modelId="{E6ECB3B3-C616-4671-AD4B-39063DCA9908}" type="pres">
      <dgm:prSet presAssocID="{E43FDE24-9F5A-486F-97DA-BF4A794D8960}" presName="centerShape" presStyleLbl="vennNode1" presStyleIdx="0" presStyleCnt="4"/>
      <dgm:spPr/>
    </dgm:pt>
    <dgm:pt modelId="{C9BE98B8-A9D2-4592-BD37-E6BD8C9CF61D}" type="pres">
      <dgm:prSet presAssocID="{0998DD73-D92A-460D-8709-E1AF29738C08}" presName="node" presStyleLbl="vennNode1" presStyleIdx="1" presStyleCnt="4" custScaleX="112062">
        <dgm:presLayoutVars>
          <dgm:bulletEnabled val="1"/>
        </dgm:presLayoutVars>
      </dgm:prSet>
      <dgm:spPr/>
    </dgm:pt>
    <dgm:pt modelId="{1427C525-160D-485C-932B-762378489CFB}" type="pres">
      <dgm:prSet presAssocID="{F2C716C3-80DE-4510-9150-61FEF632B315}" presName="node" presStyleLbl="vennNode1" presStyleIdx="2" presStyleCnt="4">
        <dgm:presLayoutVars>
          <dgm:bulletEnabled val="1"/>
        </dgm:presLayoutVars>
      </dgm:prSet>
      <dgm:spPr/>
    </dgm:pt>
    <dgm:pt modelId="{FBBAD60E-8D68-41B9-BEA9-95C387C6468A}" type="pres">
      <dgm:prSet presAssocID="{93012909-3925-4146-B689-949012F86988}" presName="node" presStyleLbl="vennNode1" presStyleIdx="3" presStyleCnt="4" custScaleX="131706">
        <dgm:presLayoutVars>
          <dgm:bulletEnabled val="1"/>
        </dgm:presLayoutVars>
      </dgm:prSet>
      <dgm:spPr/>
    </dgm:pt>
  </dgm:ptLst>
  <dgm:cxnLst>
    <dgm:cxn modelId="{45117E2C-7DE1-465D-95EE-D1B0785BFE1A}" type="presOf" srcId="{0998DD73-D92A-460D-8709-E1AF29738C08}" destId="{C9BE98B8-A9D2-4592-BD37-E6BD8C9CF61D}" srcOrd="0" destOrd="0" presId="urn:microsoft.com/office/officeart/2005/8/layout/radial3"/>
    <dgm:cxn modelId="{70924F46-7073-4E6D-B164-A50CFEDBA088}" srcId="{ACCE4B87-881D-4769-A475-39F04C9AF523}" destId="{E43FDE24-9F5A-486F-97DA-BF4A794D8960}" srcOrd="0" destOrd="0" parTransId="{420922ED-C759-429C-81F2-B9D8C95C2910}" sibTransId="{3DD0441D-586C-4B9E-9BA1-70A8414CE6CB}"/>
    <dgm:cxn modelId="{8A478D46-9BD5-4724-AEFF-3D564B5D7A8A}" type="presOf" srcId="{F2C716C3-80DE-4510-9150-61FEF632B315}" destId="{1427C525-160D-485C-932B-762378489CFB}" srcOrd="0" destOrd="0" presId="urn:microsoft.com/office/officeart/2005/8/layout/radial3"/>
    <dgm:cxn modelId="{7DD76E7F-5B34-491F-B831-38FC2DF979D4}" srcId="{E43FDE24-9F5A-486F-97DA-BF4A794D8960}" destId="{F2C716C3-80DE-4510-9150-61FEF632B315}" srcOrd="1" destOrd="0" parTransId="{AA790A66-54C8-4AC3-88B2-B1DAFFF46432}" sibTransId="{FF304BB9-FDB7-497F-AE42-89AF8462D893}"/>
    <dgm:cxn modelId="{34AAE086-EB8E-4521-B163-F6B9B621111D}" type="presOf" srcId="{93012909-3925-4146-B689-949012F86988}" destId="{FBBAD60E-8D68-41B9-BEA9-95C387C6468A}" srcOrd="0" destOrd="0" presId="urn:microsoft.com/office/officeart/2005/8/layout/radial3"/>
    <dgm:cxn modelId="{B2A1EA95-B9F7-4E04-82F9-38044D6E2A3B}" srcId="{ACCE4B87-881D-4769-A475-39F04C9AF523}" destId="{07DC8AA8-31CC-484E-BB77-0BCC309EA4F5}" srcOrd="1" destOrd="0" parTransId="{0177E9B8-02E4-4C86-8B1F-08C3837348A1}" sibTransId="{B8F4E640-79AF-4112-8E2E-6DC39A130901}"/>
    <dgm:cxn modelId="{DEA388B2-676F-4D58-9D5F-5146F02ECED9}" type="presOf" srcId="{E43FDE24-9F5A-486F-97DA-BF4A794D8960}" destId="{E6ECB3B3-C616-4671-AD4B-39063DCA9908}" srcOrd="0" destOrd="0" presId="urn:microsoft.com/office/officeart/2005/8/layout/radial3"/>
    <dgm:cxn modelId="{79B8CFD8-2302-4165-9D65-242D65C7817E}" type="presOf" srcId="{ACCE4B87-881D-4769-A475-39F04C9AF523}" destId="{2C5FADF4-3350-41D5-B627-BCF51BB2EA27}" srcOrd="0" destOrd="0" presId="urn:microsoft.com/office/officeart/2005/8/layout/radial3"/>
    <dgm:cxn modelId="{F57EF4FA-24BD-4A30-9A97-E1A3729AACAF}" srcId="{E43FDE24-9F5A-486F-97DA-BF4A794D8960}" destId="{0998DD73-D92A-460D-8709-E1AF29738C08}" srcOrd="0" destOrd="0" parTransId="{1F965F81-3083-4A68-819B-D9AFCE2E3D9A}" sibTransId="{DFEB3135-F34C-4E94-84DF-A4A67D5B7542}"/>
    <dgm:cxn modelId="{E8CFA0FB-30A9-449F-845F-D3A8BAFE09C4}" srcId="{E43FDE24-9F5A-486F-97DA-BF4A794D8960}" destId="{93012909-3925-4146-B689-949012F86988}" srcOrd="2" destOrd="0" parTransId="{C497C02C-9087-4A70-A083-B3964A361ADF}" sibTransId="{353861C7-DC16-4E88-8FCD-F9E6DC647D1F}"/>
    <dgm:cxn modelId="{9CD78098-F893-431B-A44D-91AA7042B73A}" type="presParOf" srcId="{2C5FADF4-3350-41D5-B627-BCF51BB2EA27}" destId="{4E6DBA6D-82B2-4891-85FF-06AB7B3D5326}" srcOrd="0" destOrd="0" presId="urn:microsoft.com/office/officeart/2005/8/layout/radial3"/>
    <dgm:cxn modelId="{71ABBFF4-3057-4047-8272-7A6C7F1FA65D}" type="presParOf" srcId="{4E6DBA6D-82B2-4891-85FF-06AB7B3D5326}" destId="{E6ECB3B3-C616-4671-AD4B-39063DCA9908}" srcOrd="0" destOrd="0" presId="urn:microsoft.com/office/officeart/2005/8/layout/radial3"/>
    <dgm:cxn modelId="{9639886A-FF12-41D7-BF3E-882B52F49E98}" type="presParOf" srcId="{4E6DBA6D-82B2-4891-85FF-06AB7B3D5326}" destId="{C9BE98B8-A9D2-4592-BD37-E6BD8C9CF61D}" srcOrd="1" destOrd="0" presId="urn:microsoft.com/office/officeart/2005/8/layout/radial3"/>
    <dgm:cxn modelId="{55C1CD16-5556-44C2-BF7B-11D698CE621A}" type="presParOf" srcId="{4E6DBA6D-82B2-4891-85FF-06AB7B3D5326}" destId="{1427C525-160D-485C-932B-762378489CFB}" srcOrd="2" destOrd="0" presId="urn:microsoft.com/office/officeart/2005/8/layout/radial3"/>
    <dgm:cxn modelId="{1DB104B5-D56D-41AF-9395-EE7CE7BC663C}" type="presParOf" srcId="{4E6DBA6D-82B2-4891-85FF-06AB7B3D5326}" destId="{FBBAD60E-8D68-41B9-BEA9-95C387C6468A}" srcOrd="3"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B38039-F937-4DCE-8AEE-A64DD6063C34}" type="doc">
      <dgm:prSet loTypeId="urn:microsoft.com/office/officeart/2005/8/layout/radial3" loCatId="cycle" qsTypeId="urn:microsoft.com/office/officeart/2005/8/quickstyle/simple1" qsCatId="simple" csTypeId="urn:microsoft.com/office/officeart/2005/8/colors/accent2_2" csCatId="accent2" phldr="1"/>
      <dgm:spPr/>
      <dgm:t>
        <a:bodyPr/>
        <a:lstStyle/>
        <a:p>
          <a:endParaRPr lang="fr-FR"/>
        </a:p>
      </dgm:t>
    </dgm:pt>
    <dgm:pt modelId="{BE2C66FF-2248-4F53-8DA8-FB8CC04AEE91}">
      <dgm:prSet phldrT="[Texte]"/>
      <dgm:spPr/>
      <dgm:t>
        <a:bodyPr/>
        <a:lstStyle/>
        <a:p>
          <a:r>
            <a:rPr lang="fr-FR" dirty="0"/>
            <a:t>Préserver les milieux, prévenir les inondations</a:t>
          </a:r>
        </a:p>
      </dgm:t>
    </dgm:pt>
    <dgm:pt modelId="{BED6EDF5-056A-49FD-BEAB-3B310A535C20}" type="parTrans" cxnId="{0F6C6F83-B698-434E-8834-CE87910B960C}">
      <dgm:prSet/>
      <dgm:spPr/>
      <dgm:t>
        <a:bodyPr/>
        <a:lstStyle/>
        <a:p>
          <a:endParaRPr lang="fr-FR"/>
        </a:p>
      </dgm:t>
    </dgm:pt>
    <dgm:pt modelId="{1388498A-45BA-400E-AB2F-63D84D23C9CE}" type="sibTrans" cxnId="{0F6C6F83-B698-434E-8834-CE87910B960C}">
      <dgm:prSet/>
      <dgm:spPr/>
      <dgm:t>
        <a:bodyPr/>
        <a:lstStyle/>
        <a:p>
          <a:endParaRPr lang="fr-FR"/>
        </a:p>
      </dgm:t>
    </dgm:pt>
    <dgm:pt modelId="{19CF266F-34FC-4FC4-9FBD-36FC836EDABF}">
      <dgm:prSet phldrT="[Texte]" custT="1"/>
      <dgm:spPr/>
      <dgm:t>
        <a:bodyPr/>
        <a:lstStyle/>
        <a:p>
          <a:r>
            <a:rPr lang="fr-FR" sz="1600" dirty="0"/>
            <a:t>Zones humides</a:t>
          </a:r>
        </a:p>
      </dgm:t>
    </dgm:pt>
    <dgm:pt modelId="{44F29797-9094-48AF-9053-8F0DF0BF4AE1}" type="parTrans" cxnId="{CDBBC2BC-1CCF-4E25-853F-13D737EC6405}">
      <dgm:prSet/>
      <dgm:spPr/>
      <dgm:t>
        <a:bodyPr/>
        <a:lstStyle/>
        <a:p>
          <a:endParaRPr lang="fr-FR"/>
        </a:p>
      </dgm:t>
    </dgm:pt>
    <dgm:pt modelId="{0231C05A-5BD9-4F34-B7E0-FC58DC08D38D}" type="sibTrans" cxnId="{CDBBC2BC-1CCF-4E25-853F-13D737EC6405}">
      <dgm:prSet/>
      <dgm:spPr/>
      <dgm:t>
        <a:bodyPr/>
        <a:lstStyle/>
        <a:p>
          <a:endParaRPr lang="fr-FR"/>
        </a:p>
      </dgm:t>
    </dgm:pt>
    <dgm:pt modelId="{7A6F9D9A-9C62-4424-AF85-A58F5C67DC35}">
      <dgm:prSet phldrT="[Texte]" custT="1"/>
      <dgm:spPr/>
      <dgm:t>
        <a:bodyPr/>
        <a:lstStyle/>
        <a:p>
          <a:r>
            <a:rPr lang="fr-FR" sz="1400" dirty="0"/>
            <a:t>Gestion des eaux pluviales</a:t>
          </a:r>
        </a:p>
      </dgm:t>
    </dgm:pt>
    <dgm:pt modelId="{CA4F8466-CE93-45F8-8D42-80FE043B2D0A}" type="parTrans" cxnId="{1A3B2738-1E85-4CC8-BA04-CCEE421D9E89}">
      <dgm:prSet/>
      <dgm:spPr/>
      <dgm:t>
        <a:bodyPr/>
        <a:lstStyle/>
        <a:p>
          <a:endParaRPr lang="fr-FR"/>
        </a:p>
      </dgm:t>
    </dgm:pt>
    <dgm:pt modelId="{DA081D8C-F871-4091-88CA-1B5FC8D96D5C}" type="sibTrans" cxnId="{1A3B2738-1E85-4CC8-BA04-CCEE421D9E89}">
      <dgm:prSet/>
      <dgm:spPr/>
      <dgm:t>
        <a:bodyPr/>
        <a:lstStyle/>
        <a:p>
          <a:endParaRPr lang="fr-FR"/>
        </a:p>
      </dgm:t>
    </dgm:pt>
    <dgm:pt modelId="{71D31308-6A58-491E-806F-F7EA6755A4A4}">
      <dgm:prSet phldrT="[Texte]"/>
      <dgm:spPr/>
      <dgm:t>
        <a:bodyPr/>
        <a:lstStyle/>
        <a:p>
          <a:r>
            <a:rPr lang="fr-FR" dirty="0"/>
            <a:t>Zones d’expansion des crues</a:t>
          </a:r>
        </a:p>
      </dgm:t>
    </dgm:pt>
    <dgm:pt modelId="{90C9D306-C1FF-4CB5-B383-18DC051EBF15}" type="parTrans" cxnId="{3D316DAE-83F1-48A4-BE82-98B5F3D50BE3}">
      <dgm:prSet/>
      <dgm:spPr/>
      <dgm:t>
        <a:bodyPr/>
        <a:lstStyle/>
        <a:p>
          <a:endParaRPr lang="fr-FR"/>
        </a:p>
      </dgm:t>
    </dgm:pt>
    <dgm:pt modelId="{72F99360-EC45-4924-8162-079A1595B3F8}" type="sibTrans" cxnId="{3D316DAE-83F1-48A4-BE82-98B5F3D50BE3}">
      <dgm:prSet/>
      <dgm:spPr/>
      <dgm:t>
        <a:bodyPr/>
        <a:lstStyle/>
        <a:p>
          <a:endParaRPr lang="fr-FR"/>
        </a:p>
      </dgm:t>
    </dgm:pt>
    <dgm:pt modelId="{B54930E4-2820-4A7C-8BAF-9BA55E7EBF74}">
      <dgm:prSet phldrT="[Texte]" custT="1"/>
      <dgm:spPr/>
      <dgm:t>
        <a:bodyPr/>
        <a:lstStyle/>
        <a:p>
          <a:r>
            <a:rPr lang="fr-FR" sz="1400" dirty="0"/>
            <a:t>Réseau hydrographique</a:t>
          </a:r>
        </a:p>
      </dgm:t>
    </dgm:pt>
    <dgm:pt modelId="{AA2F2E22-8BC9-4F4C-AFF2-5F4531E5C5AA}" type="parTrans" cxnId="{6B76D182-8C06-4680-BDEB-DEC49999E598}">
      <dgm:prSet/>
      <dgm:spPr/>
      <dgm:t>
        <a:bodyPr/>
        <a:lstStyle/>
        <a:p>
          <a:endParaRPr lang="fr-FR"/>
        </a:p>
      </dgm:t>
    </dgm:pt>
    <dgm:pt modelId="{E64D7840-38D6-44FD-9312-E56B14771C9F}" type="sibTrans" cxnId="{6B76D182-8C06-4680-BDEB-DEC49999E598}">
      <dgm:prSet/>
      <dgm:spPr/>
      <dgm:t>
        <a:bodyPr/>
        <a:lstStyle/>
        <a:p>
          <a:endParaRPr lang="fr-FR"/>
        </a:p>
      </dgm:t>
    </dgm:pt>
    <dgm:pt modelId="{11BC1FEC-EF43-43BB-AE05-EBF0E96D8802}" type="pres">
      <dgm:prSet presAssocID="{97B38039-F937-4DCE-8AEE-A64DD6063C34}" presName="composite" presStyleCnt="0">
        <dgm:presLayoutVars>
          <dgm:chMax val="1"/>
          <dgm:dir/>
          <dgm:resizeHandles val="exact"/>
        </dgm:presLayoutVars>
      </dgm:prSet>
      <dgm:spPr/>
    </dgm:pt>
    <dgm:pt modelId="{8ED1F636-9D60-43E6-878A-9ABE52526FF9}" type="pres">
      <dgm:prSet presAssocID="{97B38039-F937-4DCE-8AEE-A64DD6063C34}" presName="radial" presStyleCnt="0">
        <dgm:presLayoutVars>
          <dgm:animLvl val="ctr"/>
        </dgm:presLayoutVars>
      </dgm:prSet>
      <dgm:spPr/>
    </dgm:pt>
    <dgm:pt modelId="{100CE040-A500-47FC-8562-011FB6198FF1}" type="pres">
      <dgm:prSet presAssocID="{BE2C66FF-2248-4F53-8DA8-FB8CC04AEE91}" presName="centerShape" presStyleLbl="vennNode1" presStyleIdx="0" presStyleCnt="5"/>
      <dgm:spPr/>
    </dgm:pt>
    <dgm:pt modelId="{52521DFC-9CEC-45DD-8E99-BAA18C71961C}" type="pres">
      <dgm:prSet presAssocID="{19CF266F-34FC-4FC4-9FBD-36FC836EDABF}" presName="node" presStyleLbl="vennNode1" presStyleIdx="1" presStyleCnt="5" custScaleX="119558" custScaleY="121886">
        <dgm:presLayoutVars>
          <dgm:bulletEnabled val="1"/>
        </dgm:presLayoutVars>
      </dgm:prSet>
      <dgm:spPr/>
    </dgm:pt>
    <dgm:pt modelId="{93D34B80-BAF0-466A-8951-0AFF38228297}" type="pres">
      <dgm:prSet presAssocID="{7A6F9D9A-9C62-4424-AF85-A58F5C67DC35}" presName="node" presStyleLbl="vennNode1" presStyleIdx="2" presStyleCnt="5" custScaleX="119558" custScaleY="121886">
        <dgm:presLayoutVars>
          <dgm:bulletEnabled val="1"/>
        </dgm:presLayoutVars>
      </dgm:prSet>
      <dgm:spPr/>
    </dgm:pt>
    <dgm:pt modelId="{C055951B-025A-4AA4-ACD5-8930013281CE}" type="pres">
      <dgm:prSet presAssocID="{71D31308-6A58-491E-806F-F7EA6755A4A4}" presName="node" presStyleLbl="vennNode1" presStyleIdx="3" presStyleCnt="5" custScaleX="119558" custScaleY="121886">
        <dgm:presLayoutVars>
          <dgm:bulletEnabled val="1"/>
        </dgm:presLayoutVars>
      </dgm:prSet>
      <dgm:spPr/>
    </dgm:pt>
    <dgm:pt modelId="{3B53AA2A-95DA-4967-B70F-F5139439F050}" type="pres">
      <dgm:prSet presAssocID="{B54930E4-2820-4A7C-8BAF-9BA55E7EBF74}" presName="node" presStyleLbl="vennNode1" presStyleIdx="4" presStyleCnt="5" custScaleX="119558" custScaleY="121886">
        <dgm:presLayoutVars>
          <dgm:bulletEnabled val="1"/>
        </dgm:presLayoutVars>
      </dgm:prSet>
      <dgm:spPr/>
    </dgm:pt>
  </dgm:ptLst>
  <dgm:cxnLst>
    <dgm:cxn modelId="{C7D34124-B1B4-4D4E-BB01-B48DCEA3907D}" type="presOf" srcId="{71D31308-6A58-491E-806F-F7EA6755A4A4}" destId="{C055951B-025A-4AA4-ACD5-8930013281CE}" srcOrd="0" destOrd="0" presId="urn:microsoft.com/office/officeart/2005/8/layout/radial3"/>
    <dgm:cxn modelId="{766E6130-7C6F-4BE3-9EA8-B5B55D60E401}" type="presOf" srcId="{BE2C66FF-2248-4F53-8DA8-FB8CC04AEE91}" destId="{100CE040-A500-47FC-8562-011FB6198FF1}" srcOrd="0" destOrd="0" presId="urn:microsoft.com/office/officeart/2005/8/layout/radial3"/>
    <dgm:cxn modelId="{1A3B2738-1E85-4CC8-BA04-CCEE421D9E89}" srcId="{BE2C66FF-2248-4F53-8DA8-FB8CC04AEE91}" destId="{7A6F9D9A-9C62-4424-AF85-A58F5C67DC35}" srcOrd="1" destOrd="0" parTransId="{CA4F8466-CE93-45F8-8D42-80FE043B2D0A}" sibTransId="{DA081D8C-F871-4091-88CA-1B5FC8D96D5C}"/>
    <dgm:cxn modelId="{0C507C5B-A31D-4042-BB9F-1C74E6F6F9A6}" type="presOf" srcId="{97B38039-F937-4DCE-8AEE-A64DD6063C34}" destId="{11BC1FEC-EF43-43BB-AE05-EBF0E96D8802}" srcOrd="0" destOrd="0" presId="urn:microsoft.com/office/officeart/2005/8/layout/radial3"/>
    <dgm:cxn modelId="{4236C74F-3095-489B-B425-D96902C19D29}" type="presOf" srcId="{7A6F9D9A-9C62-4424-AF85-A58F5C67DC35}" destId="{93D34B80-BAF0-466A-8951-0AFF38228297}" srcOrd="0" destOrd="0" presId="urn:microsoft.com/office/officeart/2005/8/layout/radial3"/>
    <dgm:cxn modelId="{6B76D182-8C06-4680-BDEB-DEC49999E598}" srcId="{BE2C66FF-2248-4F53-8DA8-FB8CC04AEE91}" destId="{B54930E4-2820-4A7C-8BAF-9BA55E7EBF74}" srcOrd="3" destOrd="0" parTransId="{AA2F2E22-8BC9-4F4C-AFF2-5F4531E5C5AA}" sibTransId="{E64D7840-38D6-44FD-9312-E56B14771C9F}"/>
    <dgm:cxn modelId="{0F6C6F83-B698-434E-8834-CE87910B960C}" srcId="{97B38039-F937-4DCE-8AEE-A64DD6063C34}" destId="{BE2C66FF-2248-4F53-8DA8-FB8CC04AEE91}" srcOrd="0" destOrd="0" parTransId="{BED6EDF5-056A-49FD-BEAB-3B310A535C20}" sibTransId="{1388498A-45BA-400E-AB2F-63D84D23C9CE}"/>
    <dgm:cxn modelId="{2385B087-9A83-44A7-BEC2-59F0693D48C5}" type="presOf" srcId="{19CF266F-34FC-4FC4-9FBD-36FC836EDABF}" destId="{52521DFC-9CEC-45DD-8E99-BAA18C71961C}" srcOrd="0" destOrd="0" presId="urn:microsoft.com/office/officeart/2005/8/layout/radial3"/>
    <dgm:cxn modelId="{3D316DAE-83F1-48A4-BE82-98B5F3D50BE3}" srcId="{BE2C66FF-2248-4F53-8DA8-FB8CC04AEE91}" destId="{71D31308-6A58-491E-806F-F7EA6755A4A4}" srcOrd="2" destOrd="0" parTransId="{90C9D306-C1FF-4CB5-B383-18DC051EBF15}" sibTransId="{72F99360-EC45-4924-8162-079A1595B3F8}"/>
    <dgm:cxn modelId="{CDBBC2BC-1CCF-4E25-853F-13D737EC6405}" srcId="{BE2C66FF-2248-4F53-8DA8-FB8CC04AEE91}" destId="{19CF266F-34FC-4FC4-9FBD-36FC836EDABF}" srcOrd="0" destOrd="0" parTransId="{44F29797-9094-48AF-9053-8F0DF0BF4AE1}" sibTransId="{0231C05A-5BD9-4F34-B7E0-FC58DC08D38D}"/>
    <dgm:cxn modelId="{722D62C1-32EC-4849-BEFE-9F2DFFF1EA6F}" type="presOf" srcId="{B54930E4-2820-4A7C-8BAF-9BA55E7EBF74}" destId="{3B53AA2A-95DA-4967-B70F-F5139439F050}" srcOrd="0" destOrd="0" presId="urn:microsoft.com/office/officeart/2005/8/layout/radial3"/>
    <dgm:cxn modelId="{5559F4F4-ED97-4291-AB57-A7B66B665D66}" type="presParOf" srcId="{11BC1FEC-EF43-43BB-AE05-EBF0E96D8802}" destId="{8ED1F636-9D60-43E6-878A-9ABE52526FF9}" srcOrd="0" destOrd="0" presId="urn:microsoft.com/office/officeart/2005/8/layout/radial3"/>
    <dgm:cxn modelId="{6C1ACF1D-CCD5-4207-A455-C9062488ADE1}" type="presParOf" srcId="{8ED1F636-9D60-43E6-878A-9ABE52526FF9}" destId="{100CE040-A500-47FC-8562-011FB6198FF1}" srcOrd="0" destOrd="0" presId="urn:microsoft.com/office/officeart/2005/8/layout/radial3"/>
    <dgm:cxn modelId="{A3EAAEAB-2415-47AE-9D49-AD07B120EE84}" type="presParOf" srcId="{8ED1F636-9D60-43E6-878A-9ABE52526FF9}" destId="{52521DFC-9CEC-45DD-8E99-BAA18C71961C}" srcOrd="1" destOrd="0" presId="urn:microsoft.com/office/officeart/2005/8/layout/radial3"/>
    <dgm:cxn modelId="{488337BE-8B18-44CE-8B1C-EF4E453F5CEA}" type="presParOf" srcId="{8ED1F636-9D60-43E6-878A-9ABE52526FF9}" destId="{93D34B80-BAF0-466A-8951-0AFF38228297}" srcOrd="2" destOrd="0" presId="urn:microsoft.com/office/officeart/2005/8/layout/radial3"/>
    <dgm:cxn modelId="{F310D4B7-BD82-4B5A-A5E7-401439FD6242}" type="presParOf" srcId="{8ED1F636-9D60-43E6-878A-9ABE52526FF9}" destId="{C055951B-025A-4AA4-ACD5-8930013281CE}" srcOrd="3" destOrd="0" presId="urn:microsoft.com/office/officeart/2005/8/layout/radial3"/>
    <dgm:cxn modelId="{B48F7713-F41E-4189-8AA2-D63CA00A1F9E}" type="presParOf" srcId="{8ED1F636-9D60-43E6-878A-9ABE52526FF9}" destId="{3B53AA2A-95DA-4967-B70F-F5139439F050}" srcOrd="4" destOrd="0" presId="urn:microsoft.com/office/officeart/2005/8/layout/radial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839CF8-2082-4B82-BEFA-96708CC2358C}"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fr-FR"/>
        </a:p>
      </dgm:t>
    </dgm:pt>
    <dgm:pt modelId="{0EEC2FEE-1439-47DB-BC8B-0492479A09DE}">
      <dgm:prSet phldrT="[Texte]"/>
      <dgm:spPr>
        <a:solidFill>
          <a:srgbClr val="4472C4"/>
        </a:solidFill>
      </dgm:spPr>
      <dgm:t>
        <a:bodyPr/>
        <a:lstStyle/>
        <a:p>
          <a:r>
            <a:rPr lang="fr-FR" b="1" dirty="0"/>
            <a:t>Etat des lieux</a:t>
          </a:r>
        </a:p>
      </dgm:t>
    </dgm:pt>
    <dgm:pt modelId="{888933C7-80BE-458B-B127-F3BDBD31D656}" type="parTrans" cxnId="{A07F6654-10DF-4748-B48F-FA0045106DA1}">
      <dgm:prSet/>
      <dgm:spPr/>
      <dgm:t>
        <a:bodyPr/>
        <a:lstStyle/>
        <a:p>
          <a:endParaRPr lang="fr-FR"/>
        </a:p>
      </dgm:t>
    </dgm:pt>
    <dgm:pt modelId="{EEFAD377-BE82-4E9C-967A-381FD9ABAB5C}" type="sibTrans" cxnId="{A07F6654-10DF-4748-B48F-FA0045106DA1}">
      <dgm:prSet/>
      <dgm:spPr/>
      <dgm:t>
        <a:bodyPr/>
        <a:lstStyle/>
        <a:p>
          <a:endParaRPr lang="fr-FR"/>
        </a:p>
      </dgm:t>
    </dgm:pt>
    <dgm:pt modelId="{31F24AEF-7F55-4EAE-B844-095AAE075E42}">
      <dgm:prSet phldrT="[Texte]"/>
      <dgm:spPr>
        <a:solidFill>
          <a:schemeClr val="accent1">
            <a:lumMod val="20000"/>
            <a:lumOff val="80000"/>
            <a:alpha val="90000"/>
          </a:schemeClr>
        </a:solidFill>
      </dgm:spPr>
      <dgm:t>
        <a:bodyPr/>
        <a:lstStyle/>
        <a:p>
          <a:r>
            <a:rPr lang="fr-FR" dirty="0"/>
            <a:t>Compilation des cartographies</a:t>
          </a:r>
        </a:p>
      </dgm:t>
    </dgm:pt>
    <dgm:pt modelId="{8C27238D-2BEA-449E-9F5F-76EFF6B10C21}" type="parTrans" cxnId="{2D8700F7-9C4C-42A6-A363-442D56076044}">
      <dgm:prSet/>
      <dgm:spPr/>
      <dgm:t>
        <a:bodyPr/>
        <a:lstStyle/>
        <a:p>
          <a:endParaRPr lang="fr-FR"/>
        </a:p>
      </dgm:t>
    </dgm:pt>
    <dgm:pt modelId="{4AACAEC5-5F66-4BD4-A631-87B6841521CA}" type="sibTrans" cxnId="{2D8700F7-9C4C-42A6-A363-442D56076044}">
      <dgm:prSet/>
      <dgm:spPr/>
      <dgm:t>
        <a:bodyPr/>
        <a:lstStyle/>
        <a:p>
          <a:endParaRPr lang="fr-FR"/>
        </a:p>
      </dgm:t>
    </dgm:pt>
    <dgm:pt modelId="{5E3AC9D3-9C0C-4638-9695-E2D19BB576FC}">
      <dgm:prSet phldrT="[Texte]"/>
      <dgm:spPr>
        <a:solidFill>
          <a:schemeClr val="accent1">
            <a:lumMod val="40000"/>
            <a:lumOff val="60000"/>
            <a:alpha val="90000"/>
          </a:schemeClr>
        </a:solidFill>
      </dgm:spPr>
      <dgm:t>
        <a:bodyPr/>
        <a:lstStyle/>
        <a:p>
          <a:r>
            <a:rPr lang="fr-FR" dirty="0"/>
            <a:t>Typologie</a:t>
          </a:r>
        </a:p>
      </dgm:t>
    </dgm:pt>
    <dgm:pt modelId="{9458F6CA-630A-4F6F-87FF-39C007598650}" type="parTrans" cxnId="{FD8CEDCA-8891-498E-8EB6-FE0344847CE5}">
      <dgm:prSet/>
      <dgm:spPr/>
      <dgm:t>
        <a:bodyPr/>
        <a:lstStyle/>
        <a:p>
          <a:endParaRPr lang="fr-FR"/>
        </a:p>
      </dgm:t>
    </dgm:pt>
    <dgm:pt modelId="{909EDBD3-6E03-436F-BE93-AAA52FAB6A7E}" type="sibTrans" cxnId="{FD8CEDCA-8891-498E-8EB6-FE0344847CE5}">
      <dgm:prSet/>
      <dgm:spPr/>
      <dgm:t>
        <a:bodyPr/>
        <a:lstStyle/>
        <a:p>
          <a:endParaRPr lang="fr-FR"/>
        </a:p>
      </dgm:t>
    </dgm:pt>
    <dgm:pt modelId="{B19D1158-6DB4-4D32-9F61-EE857426170B}">
      <dgm:prSet phldrT="[Texte]"/>
      <dgm:spPr>
        <a:solidFill>
          <a:srgbClr val="37C6CF"/>
        </a:solidFill>
      </dgm:spPr>
      <dgm:t>
        <a:bodyPr/>
        <a:lstStyle/>
        <a:p>
          <a:r>
            <a:rPr lang="fr-FR" b="1" dirty="0"/>
            <a:t>Diagnostic</a:t>
          </a:r>
        </a:p>
      </dgm:t>
    </dgm:pt>
    <dgm:pt modelId="{55688B2B-57E9-47BC-878F-89CADEEC47C8}" type="parTrans" cxnId="{643315A3-775C-4FC5-9E5C-7AAD809F5C9A}">
      <dgm:prSet/>
      <dgm:spPr/>
      <dgm:t>
        <a:bodyPr/>
        <a:lstStyle/>
        <a:p>
          <a:endParaRPr lang="fr-FR"/>
        </a:p>
      </dgm:t>
    </dgm:pt>
    <dgm:pt modelId="{D7C04C99-3B1A-480B-9589-7F85F4603337}" type="sibTrans" cxnId="{643315A3-775C-4FC5-9E5C-7AAD809F5C9A}">
      <dgm:prSet/>
      <dgm:spPr/>
      <dgm:t>
        <a:bodyPr/>
        <a:lstStyle/>
        <a:p>
          <a:endParaRPr lang="fr-FR"/>
        </a:p>
      </dgm:t>
    </dgm:pt>
    <dgm:pt modelId="{0D18E485-ED76-4EF7-AF5E-C1335DCAA479}">
      <dgm:prSet phldrT="[Texte]"/>
      <dgm:spPr/>
      <dgm:t>
        <a:bodyPr/>
        <a:lstStyle/>
        <a:p>
          <a:r>
            <a:rPr lang="fr-FR" dirty="0"/>
            <a:t>Evaluation des fonctionnalités</a:t>
          </a:r>
        </a:p>
      </dgm:t>
    </dgm:pt>
    <dgm:pt modelId="{447D6828-3727-4DAD-A9AF-7FA3EC11666A}" type="parTrans" cxnId="{5033216D-CBEC-4688-AAB5-608AB1DE4B01}">
      <dgm:prSet/>
      <dgm:spPr/>
      <dgm:t>
        <a:bodyPr/>
        <a:lstStyle/>
        <a:p>
          <a:endParaRPr lang="fr-FR"/>
        </a:p>
      </dgm:t>
    </dgm:pt>
    <dgm:pt modelId="{451586A3-0DE4-4AA6-B9DE-2B231C39EBD1}" type="sibTrans" cxnId="{5033216D-CBEC-4688-AAB5-608AB1DE4B01}">
      <dgm:prSet/>
      <dgm:spPr/>
      <dgm:t>
        <a:bodyPr/>
        <a:lstStyle/>
        <a:p>
          <a:endParaRPr lang="fr-FR"/>
        </a:p>
      </dgm:t>
    </dgm:pt>
    <dgm:pt modelId="{DEFD9261-59C0-49B3-A98F-342ACF4F2D50}">
      <dgm:prSet phldrT="[Texte]"/>
      <dgm:spPr/>
      <dgm:t>
        <a:bodyPr/>
        <a:lstStyle/>
        <a:p>
          <a:r>
            <a:rPr lang="fr-FR" dirty="0"/>
            <a:t>Evaluation économique</a:t>
          </a:r>
        </a:p>
      </dgm:t>
    </dgm:pt>
    <dgm:pt modelId="{F402AEC4-544B-460E-BD3C-B453E30E28D6}" type="parTrans" cxnId="{5EC8059A-B5E9-4478-B04E-E851A9CDF550}">
      <dgm:prSet/>
      <dgm:spPr/>
      <dgm:t>
        <a:bodyPr/>
        <a:lstStyle/>
        <a:p>
          <a:endParaRPr lang="fr-FR"/>
        </a:p>
      </dgm:t>
    </dgm:pt>
    <dgm:pt modelId="{692EB38D-2914-4070-B56F-18526FB75824}" type="sibTrans" cxnId="{5EC8059A-B5E9-4478-B04E-E851A9CDF550}">
      <dgm:prSet/>
      <dgm:spPr/>
      <dgm:t>
        <a:bodyPr/>
        <a:lstStyle/>
        <a:p>
          <a:endParaRPr lang="fr-FR"/>
        </a:p>
      </dgm:t>
    </dgm:pt>
    <dgm:pt modelId="{FF53B744-3826-4321-9A10-B1D756192DDE}">
      <dgm:prSet phldrT="[Texte]"/>
      <dgm:spPr>
        <a:solidFill>
          <a:srgbClr val="29DB80"/>
        </a:solidFill>
      </dgm:spPr>
      <dgm:t>
        <a:bodyPr/>
        <a:lstStyle/>
        <a:p>
          <a:r>
            <a:rPr lang="fr-FR" b="1" dirty="0"/>
            <a:t>Scénarios - Stratégie</a:t>
          </a:r>
        </a:p>
      </dgm:t>
    </dgm:pt>
    <dgm:pt modelId="{90972961-C3F4-42D1-8D54-2C2FB8347811}" type="parTrans" cxnId="{D157DD40-D4F0-4DD1-9AFB-BC874336BCDA}">
      <dgm:prSet/>
      <dgm:spPr/>
      <dgm:t>
        <a:bodyPr/>
        <a:lstStyle/>
        <a:p>
          <a:endParaRPr lang="fr-FR"/>
        </a:p>
      </dgm:t>
    </dgm:pt>
    <dgm:pt modelId="{F6A31454-AED7-42F3-83EE-D748A6DD979A}" type="sibTrans" cxnId="{D157DD40-D4F0-4DD1-9AFB-BC874336BCDA}">
      <dgm:prSet/>
      <dgm:spPr/>
      <dgm:t>
        <a:bodyPr/>
        <a:lstStyle/>
        <a:p>
          <a:endParaRPr lang="fr-FR"/>
        </a:p>
      </dgm:t>
    </dgm:pt>
    <dgm:pt modelId="{9E120E33-54F3-4EA4-9230-B9F82AA7824A}">
      <dgm:prSet phldrT="[Texte]"/>
      <dgm:spPr>
        <a:solidFill>
          <a:srgbClr val="BBFFDF">
            <a:alpha val="89804"/>
          </a:srgbClr>
        </a:solidFill>
      </dgm:spPr>
      <dgm:t>
        <a:bodyPr/>
        <a:lstStyle/>
        <a:p>
          <a:r>
            <a:rPr lang="fr-FR" dirty="0"/>
            <a:t>Propositions de solutions</a:t>
          </a:r>
        </a:p>
      </dgm:t>
    </dgm:pt>
    <dgm:pt modelId="{56358190-6DFB-4B56-9315-21CFAAFA84CB}" type="parTrans" cxnId="{C50F7C11-0011-45AE-9DB9-F08F3E4E7859}">
      <dgm:prSet/>
      <dgm:spPr/>
      <dgm:t>
        <a:bodyPr/>
        <a:lstStyle/>
        <a:p>
          <a:endParaRPr lang="fr-FR"/>
        </a:p>
      </dgm:t>
    </dgm:pt>
    <dgm:pt modelId="{DB5A6F75-C048-44EF-A47A-53979EB3DA13}" type="sibTrans" cxnId="{C50F7C11-0011-45AE-9DB9-F08F3E4E7859}">
      <dgm:prSet/>
      <dgm:spPr/>
      <dgm:t>
        <a:bodyPr/>
        <a:lstStyle/>
        <a:p>
          <a:endParaRPr lang="fr-FR"/>
        </a:p>
      </dgm:t>
    </dgm:pt>
    <dgm:pt modelId="{04965F3E-6092-463A-BBD7-EE1A52DAC213}">
      <dgm:prSet phldrT="[Texte]"/>
      <dgm:spPr>
        <a:solidFill>
          <a:srgbClr val="D2FFB9">
            <a:alpha val="89804"/>
          </a:srgbClr>
        </a:solidFill>
      </dgm:spPr>
      <dgm:t>
        <a:bodyPr/>
        <a:lstStyle/>
        <a:p>
          <a:r>
            <a:rPr lang="fr-FR" dirty="0"/>
            <a:t>Travail avec la commission « Aménagement du territoire et solidarité »</a:t>
          </a:r>
        </a:p>
      </dgm:t>
    </dgm:pt>
    <dgm:pt modelId="{5A8C9F15-9E1B-4EDB-AE45-B21A37BDC24D}" type="parTrans" cxnId="{8CD04471-EF6A-45B1-92D1-9E0ED2397821}">
      <dgm:prSet/>
      <dgm:spPr/>
      <dgm:t>
        <a:bodyPr/>
        <a:lstStyle/>
        <a:p>
          <a:endParaRPr lang="fr-FR"/>
        </a:p>
      </dgm:t>
    </dgm:pt>
    <dgm:pt modelId="{CBA8FE7F-58A6-4FC7-9D74-AF83618570A9}" type="sibTrans" cxnId="{8CD04471-EF6A-45B1-92D1-9E0ED2397821}">
      <dgm:prSet/>
      <dgm:spPr/>
      <dgm:t>
        <a:bodyPr/>
        <a:lstStyle/>
        <a:p>
          <a:endParaRPr lang="fr-FR"/>
        </a:p>
      </dgm:t>
    </dgm:pt>
    <dgm:pt modelId="{4C7C1F92-2890-499A-A7A7-51716BA82FAA}">
      <dgm:prSet phldrT="[Texte]"/>
      <dgm:spPr>
        <a:solidFill>
          <a:schemeClr val="accent1">
            <a:lumMod val="60000"/>
            <a:lumOff val="40000"/>
            <a:alpha val="90000"/>
          </a:schemeClr>
        </a:solidFill>
      </dgm:spPr>
      <dgm:t>
        <a:bodyPr/>
        <a:lstStyle/>
        <a:p>
          <a:r>
            <a:rPr lang="fr-FR" dirty="0"/>
            <a:t>Identification des pratiques</a:t>
          </a:r>
        </a:p>
      </dgm:t>
    </dgm:pt>
    <dgm:pt modelId="{DBC586F5-2204-440C-A610-6DCFA0F6F10F}" type="parTrans" cxnId="{09A0BE40-B89F-4BE6-978A-6347B437FD3E}">
      <dgm:prSet/>
      <dgm:spPr/>
      <dgm:t>
        <a:bodyPr/>
        <a:lstStyle/>
        <a:p>
          <a:endParaRPr lang="fr-FR"/>
        </a:p>
      </dgm:t>
    </dgm:pt>
    <dgm:pt modelId="{D3F9ED41-B277-4CB2-A243-D7AA65FA420C}" type="sibTrans" cxnId="{09A0BE40-B89F-4BE6-978A-6347B437FD3E}">
      <dgm:prSet/>
      <dgm:spPr/>
      <dgm:t>
        <a:bodyPr/>
        <a:lstStyle/>
        <a:p>
          <a:endParaRPr lang="fr-FR"/>
        </a:p>
      </dgm:t>
    </dgm:pt>
    <dgm:pt modelId="{7C00DE9C-947E-4486-ADB4-D23A98F2A863}" type="pres">
      <dgm:prSet presAssocID="{61839CF8-2082-4B82-BEFA-96708CC2358C}" presName="Name0" presStyleCnt="0">
        <dgm:presLayoutVars>
          <dgm:dir/>
          <dgm:animLvl val="lvl"/>
          <dgm:resizeHandles val="exact"/>
        </dgm:presLayoutVars>
      </dgm:prSet>
      <dgm:spPr/>
    </dgm:pt>
    <dgm:pt modelId="{892F66B3-DBD3-4712-8DB1-D9443E61E3AB}" type="pres">
      <dgm:prSet presAssocID="{FF53B744-3826-4321-9A10-B1D756192DDE}" presName="boxAndChildren" presStyleCnt="0"/>
      <dgm:spPr/>
    </dgm:pt>
    <dgm:pt modelId="{1AFB15CB-8FD0-4C86-98C8-A5464E64543E}" type="pres">
      <dgm:prSet presAssocID="{FF53B744-3826-4321-9A10-B1D756192DDE}" presName="parentTextBox" presStyleLbl="node1" presStyleIdx="0" presStyleCnt="3"/>
      <dgm:spPr/>
    </dgm:pt>
    <dgm:pt modelId="{20024722-EB6A-48D4-BDBE-AACC78CAB7BD}" type="pres">
      <dgm:prSet presAssocID="{FF53B744-3826-4321-9A10-B1D756192DDE}" presName="entireBox" presStyleLbl="node1" presStyleIdx="0" presStyleCnt="3"/>
      <dgm:spPr/>
    </dgm:pt>
    <dgm:pt modelId="{72BFAD34-0FE3-42FF-AF72-78346ED8C15E}" type="pres">
      <dgm:prSet presAssocID="{FF53B744-3826-4321-9A10-B1D756192DDE}" presName="descendantBox" presStyleCnt="0"/>
      <dgm:spPr/>
    </dgm:pt>
    <dgm:pt modelId="{F90396E1-FF19-4A2F-B10D-7A6DB0A4B0E9}" type="pres">
      <dgm:prSet presAssocID="{9E120E33-54F3-4EA4-9230-B9F82AA7824A}" presName="childTextBox" presStyleLbl="fgAccFollowNode1" presStyleIdx="0" presStyleCnt="7">
        <dgm:presLayoutVars>
          <dgm:bulletEnabled val="1"/>
        </dgm:presLayoutVars>
      </dgm:prSet>
      <dgm:spPr/>
    </dgm:pt>
    <dgm:pt modelId="{22F08249-0EE1-48B8-AD64-1EAECC553EDF}" type="pres">
      <dgm:prSet presAssocID="{04965F3E-6092-463A-BBD7-EE1A52DAC213}" presName="childTextBox" presStyleLbl="fgAccFollowNode1" presStyleIdx="1" presStyleCnt="7">
        <dgm:presLayoutVars>
          <dgm:bulletEnabled val="1"/>
        </dgm:presLayoutVars>
      </dgm:prSet>
      <dgm:spPr/>
    </dgm:pt>
    <dgm:pt modelId="{7C965132-E161-4A4C-B22F-90A8B551FAFA}" type="pres">
      <dgm:prSet presAssocID="{D7C04C99-3B1A-480B-9589-7F85F4603337}" presName="sp" presStyleCnt="0"/>
      <dgm:spPr/>
    </dgm:pt>
    <dgm:pt modelId="{1C0CCCE3-8141-485D-BBFC-952614D60AD3}" type="pres">
      <dgm:prSet presAssocID="{B19D1158-6DB4-4D32-9F61-EE857426170B}" presName="arrowAndChildren" presStyleCnt="0"/>
      <dgm:spPr/>
    </dgm:pt>
    <dgm:pt modelId="{7E579BE8-8725-48E1-8867-DB2A56DD35E6}" type="pres">
      <dgm:prSet presAssocID="{B19D1158-6DB4-4D32-9F61-EE857426170B}" presName="parentTextArrow" presStyleLbl="node1" presStyleIdx="0" presStyleCnt="3"/>
      <dgm:spPr/>
    </dgm:pt>
    <dgm:pt modelId="{49360CB0-18DA-472A-8D33-534FF8FF8894}" type="pres">
      <dgm:prSet presAssocID="{B19D1158-6DB4-4D32-9F61-EE857426170B}" presName="arrow" presStyleLbl="node1" presStyleIdx="1" presStyleCnt="3"/>
      <dgm:spPr/>
    </dgm:pt>
    <dgm:pt modelId="{3BD89CEC-B88D-45D0-9C90-969F2341DE91}" type="pres">
      <dgm:prSet presAssocID="{B19D1158-6DB4-4D32-9F61-EE857426170B}" presName="descendantArrow" presStyleCnt="0"/>
      <dgm:spPr/>
    </dgm:pt>
    <dgm:pt modelId="{24865FAA-FBB2-4E71-944F-43534B13A9EB}" type="pres">
      <dgm:prSet presAssocID="{0D18E485-ED76-4EF7-AF5E-C1335DCAA479}" presName="childTextArrow" presStyleLbl="fgAccFollowNode1" presStyleIdx="2" presStyleCnt="7">
        <dgm:presLayoutVars>
          <dgm:bulletEnabled val="1"/>
        </dgm:presLayoutVars>
      </dgm:prSet>
      <dgm:spPr/>
    </dgm:pt>
    <dgm:pt modelId="{5F897901-16D4-4083-B06E-0057A1AA759D}" type="pres">
      <dgm:prSet presAssocID="{DEFD9261-59C0-49B3-A98F-342ACF4F2D50}" presName="childTextArrow" presStyleLbl="fgAccFollowNode1" presStyleIdx="3" presStyleCnt="7">
        <dgm:presLayoutVars>
          <dgm:bulletEnabled val="1"/>
        </dgm:presLayoutVars>
      </dgm:prSet>
      <dgm:spPr/>
    </dgm:pt>
    <dgm:pt modelId="{4862EE4F-DB80-48FF-9790-D14DE143F549}" type="pres">
      <dgm:prSet presAssocID="{EEFAD377-BE82-4E9C-967A-381FD9ABAB5C}" presName="sp" presStyleCnt="0"/>
      <dgm:spPr/>
    </dgm:pt>
    <dgm:pt modelId="{988231C9-F5BC-49A5-8645-FDB8179F2672}" type="pres">
      <dgm:prSet presAssocID="{0EEC2FEE-1439-47DB-BC8B-0492479A09DE}" presName="arrowAndChildren" presStyleCnt="0"/>
      <dgm:spPr/>
    </dgm:pt>
    <dgm:pt modelId="{A241300B-F4DC-49AB-B147-B0640CB4427B}" type="pres">
      <dgm:prSet presAssocID="{0EEC2FEE-1439-47DB-BC8B-0492479A09DE}" presName="parentTextArrow" presStyleLbl="node1" presStyleIdx="1" presStyleCnt="3"/>
      <dgm:spPr/>
    </dgm:pt>
    <dgm:pt modelId="{F1D51141-2CC3-477C-AC5B-711AFFCADFE6}" type="pres">
      <dgm:prSet presAssocID="{0EEC2FEE-1439-47DB-BC8B-0492479A09DE}" presName="arrow" presStyleLbl="node1" presStyleIdx="2" presStyleCnt="3"/>
      <dgm:spPr/>
    </dgm:pt>
    <dgm:pt modelId="{A081BEFE-206D-4F80-94D8-2B3D74F1C934}" type="pres">
      <dgm:prSet presAssocID="{0EEC2FEE-1439-47DB-BC8B-0492479A09DE}" presName="descendantArrow" presStyleCnt="0"/>
      <dgm:spPr/>
    </dgm:pt>
    <dgm:pt modelId="{1FBA33C9-2CB7-4D9A-BB6C-B58BD80F37E5}" type="pres">
      <dgm:prSet presAssocID="{31F24AEF-7F55-4EAE-B844-095AAE075E42}" presName="childTextArrow" presStyleLbl="fgAccFollowNode1" presStyleIdx="4" presStyleCnt="7">
        <dgm:presLayoutVars>
          <dgm:bulletEnabled val="1"/>
        </dgm:presLayoutVars>
      </dgm:prSet>
      <dgm:spPr/>
    </dgm:pt>
    <dgm:pt modelId="{E69CCEA9-8ABE-4EF5-B3CD-0564E28C3E03}" type="pres">
      <dgm:prSet presAssocID="{5E3AC9D3-9C0C-4638-9695-E2D19BB576FC}" presName="childTextArrow" presStyleLbl="fgAccFollowNode1" presStyleIdx="5" presStyleCnt="7">
        <dgm:presLayoutVars>
          <dgm:bulletEnabled val="1"/>
        </dgm:presLayoutVars>
      </dgm:prSet>
      <dgm:spPr/>
    </dgm:pt>
    <dgm:pt modelId="{4A40D109-3144-435B-83F2-840160F6D98E}" type="pres">
      <dgm:prSet presAssocID="{4C7C1F92-2890-499A-A7A7-51716BA82FAA}" presName="childTextArrow" presStyleLbl="fgAccFollowNode1" presStyleIdx="6" presStyleCnt="7">
        <dgm:presLayoutVars>
          <dgm:bulletEnabled val="1"/>
        </dgm:presLayoutVars>
      </dgm:prSet>
      <dgm:spPr/>
    </dgm:pt>
  </dgm:ptLst>
  <dgm:cxnLst>
    <dgm:cxn modelId="{66C6E60D-41D3-4053-9EAA-992202C2F607}" type="presOf" srcId="{9E120E33-54F3-4EA4-9230-B9F82AA7824A}" destId="{F90396E1-FF19-4A2F-B10D-7A6DB0A4B0E9}" srcOrd="0" destOrd="0" presId="urn:microsoft.com/office/officeart/2005/8/layout/process4"/>
    <dgm:cxn modelId="{C50F7C11-0011-45AE-9DB9-F08F3E4E7859}" srcId="{FF53B744-3826-4321-9A10-B1D756192DDE}" destId="{9E120E33-54F3-4EA4-9230-B9F82AA7824A}" srcOrd="0" destOrd="0" parTransId="{56358190-6DFB-4B56-9315-21CFAAFA84CB}" sibTransId="{DB5A6F75-C048-44EF-A47A-53979EB3DA13}"/>
    <dgm:cxn modelId="{6415912A-D072-4D90-A4CC-7164CE98F838}" type="presOf" srcId="{4C7C1F92-2890-499A-A7A7-51716BA82FAA}" destId="{4A40D109-3144-435B-83F2-840160F6D98E}" srcOrd="0" destOrd="0" presId="urn:microsoft.com/office/officeart/2005/8/layout/process4"/>
    <dgm:cxn modelId="{DA66BC34-6FBC-4501-976A-68910B83B42A}" type="presOf" srcId="{B19D1158-6DB4-4D32-9F61-EE857426170B}" destId="{7E579BE8-8725-48E1-8867-DB2A56DD35E6}" srcOrd="0" destOrd="0" presId="urn:microsoft.com/office/officeart/2005/8/layout/process4"/>
    <dgm:cxn modelId="{09A0BE40-B89F-4BE6-978A-6347B437FD3E}" srcId="{0EEC2FEE-1439-47DB-BC8B-0492479A09DE}" destId="{4C7C1F92-2890-499A-A7A7-51716BA82FAA}" srcOrd="2" destOrd="0" parTransId="{DBC586F5-2204-440C-A610-6DCFA0F6F10F}" sibTransId="{D3F9ED41-B277-4CB2-A243-D7AA65FA420C}"/>
    <dgm:cxn modelId="{D157DD40-D4F0-4DD1-9AFB-BC874336BCDA}" srcId="{61839CF8-2082-4B82-BEFA-96708CC2358C}" destId="{FF53B744-3826-4321-9A10-B1D756192DDE}" srcOrd="2" destOrd="0" parTransId="{90972961-C3F4-42D1-8D54-2C2FB8347811}" sibTransId="{F6A31454-AED7-42F3-83EE-D748A6DD979A}"/>
    <dgm:cxn modelId="{498BF868-783C-40F9-9EC0-E62578160750}" type="presOf" srcId="{FF53B744-3826-4321-9A10-B1D756192DDE}" destId="{20024722-EB6A-48D4-BDBE-AACC78CAB7BD}" srcOrd="1" destOrd="0" presId="urn:microsoft.com/office/officeart/2005/8/layout/process4"/>
    <dgm:cxn modelId="{F086EF6B-753F-474E-BAAC-E50B7B92CC4B}" type="presOf" srcId="{FF53B744-3826-4321-9A10-B1D756192DDE}" destId="{1AFB15CB-8FD0-4C86-98C8-A5464E64543E}" srcOrd="0" destOrd="0" presId="urn:microsoft.com/office/officeart/2005/8/layout/process4"/>
    <dgm:cxn modelId="{5033216D-CBEC-4688-AAB5-608AB1DE4B01}" srcId="{B19D1158-6DB4-4D32-9F61-EE857426170B}" destId="{0D18E485-ED76-4EF7-AF5E-C1335DCAA479}" srcOrd="0" destOrd="0" parTransId="{447D6828-3727-4DAD-A9AF-7FA3EC11666A}" sibTransId="{451586A3-0DE4-4AA6-B9DE-2B231C39EBD1}"/>
    <dgm:cxn modelId="{8CD04471-EF6A-45B1-92D1-9E0ED2397821}" srcId="{FF53B744-3826-4321-9A10-B1D756192DDE}" destId="{04965F3E-6092-463A-BBD7-EE1A52DAC213}" srcOrd="1" destOrd="0" parTransId="{5A8C9F15-9E1B-4EDB-AE45-B21A37BDC24D}" sibTransId="{CBA8FE7F-58A6-4FC7-9D74-AF83618570A9}"/>
    <dgm:cxn modelId="{A07F6654-10DF-4748-B48F-FA0045106DA1}" srcId="{61839CF8-2082-4B82-BEFA-96708CC2358C}" destId="{0EEC2FEE-1439-47DB-BC8B-0492479A09DE}" srcOrd="0" destOrd="0" parTransId="{888933C7-80BE-458B-B127-F3BDBD31D656}" sibTransId="{EEFAD377-BE82-4E9C-967A-381FD9ABAB5C}"/>
    <dgm:cxn modelId="{865EAD78-4217-49EB-8242-6B1380F63FC2}" type="presOf" srcId="{B19D1158-6DB4-4D32-9F61-EE857426170B}" destId="{49360CB0-18DA-472A-8D33-534FF8FF8894}" srcOrd="1" destOrd="0" presId="urn:microsoft.com/office/officeart/2005/8/layout/process4"/>
    <dgm:cxn modelId="{444EA78B-A1A8-4486-82C9-0FE7DEB23869}" type="presOf" srcId="{5E3AC9D3-9C0C-4638-9695-E2D19BB576FC}" destId="{E69CCEA9-8ABE-4EF5-B3CD-0564E28C3E03}" srcOrd="0" destOrd="0" presId="urn:microsoft.com/office/officeart/2005/8/layout/process4"/>
    <dgm:cxn modelId="{5FDE5F8E-712D-41A9-A201-F1123F113AB4}" type="presOf" srcId="{61839CF8-2082-4B82-BEFA-96708CC2358C}" destId="{7C00DE9C-947E-4486-ADB4-D23A98F2A863}" srcOrd="0" destOrd="0" presId="urn:microsoft.com/office/officeart/2005/8/layout/process4"/>
    <dgm:cxn modelId="{5EC8059A-B5E9-4478-B04E-E851A9CDF550}" srcId="{B19D1158-6DB4-4D32-9F61-EE857426170B}" destId="{DEFD9261-59C0-49B3-A98F-342ACF4F2D50}" srcOrd="1" destOrd="0" parTransId="{F402AEC4-544B-460E-BD3C-B453E30E28D6}" sibTransId="{692EB38D-2914-4070-B56F-18526FB75824}"/>
    <dgm:cxn modelId="{7F63439D-E63F-4081-95A5-DDD9E3F9634D}" type="presOf" srcId="{DEFD9261-59C0-49B3-A98F-342ACF4F2D50}" destId="{5F897901-16D4-4083-B06E-0057A1AA759D}" srcOrd="0" destOrd="0" presId="urn:microsoft.com/office/officeart/2005/8/layout/process4"/>
    <dgm:cxn modelId="{643315A3-775C-4FC5-9E5C-7AAD809F5C9A}" srcId="{61839CF8-2082-4B82-BEFA-96708CC2358C}" destId="{B19D1158-6DB4-4D32-9F61-EE857426170B}" srcOrd="1" destOrd="0" parTransId="{55688B2B-57E9-47BC-878F-89CADEEC47C8}" sibTransId="{D7C04C99-3B1A-480B-9589-7F85F4603337}"/>
    <dgm:cxn modelId="{A85312A8-ACB9-433E-9BE2-5DE55561FC09}" type="presOf" srcId="{0EEC2FEE-1439-47DB-BC8B-0492479A09DE}" destId="{F1D51141-2CC3-477C-AC5B-711AFFCADFE6}" srcOrd="1" destOrd="0" presId="urn:microsoft.com/office/officeart/2005/8/layout/process4"/>
    <dgm:cxn modelId="{BE7EE8AB-72A1-4D5C-A1DD-6BB6B2112C3E}" type="presOf" srcId="{0EEC2FEE-1439-47DB-BC8B-0492479A09DE}" destId="{A241300B-F4DC-49AB-B147-B0640CB4427B}" srcOrd="0" destOrd="0" presId="urn:microsoft.com/office/officeart/2005/8/layout/process4"/>
    <dgm:cxn modelId="{E9EC5CB6-34BD-43EA-BAE6-8ECE96B1EE53}" type="presOf" srcId="{31F24AEF-7F55-4EAE-B844-095AAE075E42}" destId="{1FBA33C9-2CB7-4D9A-BB6C-B58BD80F37E5}" srcOrd="0" destOrd="0" presId="urn:microsoft.com/office/officeart/2005/8/layout/process4"/>
    <dgm:cxn modelId="{A92A6EBA-DB34-429C-B323-77A1E164DA5C}" type="presOf" srcId="{0D18E485-ED76-4EF7-AF5E-C1335DCAA479}" destId="{24865FAA-FBB2-4E71-944F-43534B13A9EB}" srcOrd="0" destOrd="0" presId="urn:microsoft.com/office/officeart/2005/8/layout/process4"/>
    <dgm:cxn modelId="{FD8CEDCA-8891-498E-8EB6-FE0344847CE5}" srcId="{0EEC2FEE-1439-47DB-BC8B-0492479A09DE}" destId="{5E3AC9D3-9C0C-4638-9695-E2D19BB576FC}" srcOrd="1" destOrd="0" parTransId="{9458F6CA-630A-4F6F-87FF-39C007598650}" sibTransId="{909EDBD3-6E03-436F-BE93-AAA52FAB6A7E}"/>
    <dgm:cxn modelId="{DCD7F9CA-314F-4D1F-8A15-E6EE3FE4E206}" type="presOf" srcId="{04965F3E-6092-463A-BBD7-EE1A52DAC213}" destId="{22F08249-0EE1-48B8-AD64-1EAECC553EDF}" srcOrd="0" destOrd="0" presId="urn:microsoft.com/office/officeart/2005/8/layout/process4"/>
    <dgm:cxn modelId="{2D8700F7-9C4C-42A6-A363-442D56076044}" srcId="{0EEC2FEE-1439-47DB-BC8B-0492479A09DE}" destId="{31F24AEF-7F55-4EAE-B844-095AAE075E42}" srcOrd="0" destOrd="0" parTransId="{8C27238D-2BEA-449E-9F5F-76EFF6B10C21}" sibTransId="{4AACAEC5-5F66-4BD4-A631-87B6841521CA}"/>
    <dgm:cxn modelId="{41A73B71-EFE2-4760-A6F7-1BE70C7EFD5A}" type="presParOf" srcId="{7C00DE9C-947E-4486-ADB4-D23A98F2A863}" destId="{892F66B3-DBD3-4712-8DB1-D9443E61E3AB}" srcOrd="0" destOrd="0" presId="urn:microsoft.com/office/officeart/2005/8/layout/process4"/>
    <dgm:cxn modelId="{C9E1DB57-A0FA-47D9-812B-A0A3EFE0B34C}" type="presParOf" srcId="{892F66B3-DBD3-4712-8DB1-D9443E61E3AB}" destId="{1AFB15CB-8FD0-4C86-98C8-A5464E64543E}" srcOrd="0" destOrd="0" presId="urn:microsoft.com/office/officeart/2005/8/layout/process4"/>
    <dgm:cxn modelId="{8BA1BBDF-8617-4AD6-A679-57FC332C3B18}" type="presParOf" srcId="{892F66B3-DBD3-4712-8DB1-D9443E61E3AB}" destId="{20024722-EB6A-48D4-BDBE-AACC78CAB7BD}" srcOrd="1" destOrd="0" presId="urn:microsoft.com/office/officeart/2005/8/layout/process4"/>
    <dgm:cxn modelId="{D3C98521-31ED-48ED-9A71-65ECE4147962}" type="presParOf" srcId="{892F66B3-DBD3-4712-8DB1-D9443E61E3AB}" destId="{72BFAD34-0FE3-42FF-AF72-78346ED8C15E}" srcOrd="2" destOrd="0" presId="urn:microsoft.com/office/officeart/2005/8/layout/process4"/>
    <dgm:cxn modelId="{470A9199-8265-4A15-932B-EF7EEA8E9011}" type="presParOf" srcId="{72BFAD34-0FE3-42FF-AF72-78346ED8C15E}" destId="{F90396E1-FF19-4A2F-B10D-7A6DB0A4B0E9}" srcOrd="0" destOrd="0" presId="urn:microsoft.com/office/officeart/2005/8/layout/process4"/>
    <dgm:cxn modelId="{D3468FDF-9009-4696-809D-B2E8DE4BB98A}" type="presParOf" srcId="{72BFAD34-0FE3-42FF-AF72-78346ED8C15E}" destId="{22F08249-0EE1-48B8-AD64-1EAECC553EDF}" srcOrd="1" destOrd="0" presId="urn:microsoft.com/office/officeart/2005/8/layout/process4"/>
    <dgm:cxn modelId="{35EBCFE3-0486-4CD5-856D-E00C1DC324A4}" type="presParOf" srcId="{7C00DE9C-947E-4486-ADB4-D23A98F2A863}" destId="{7C965132-E161-4A4C-B22F-90A8B551FAFA}" srcOrd="1" destOrd="0" presId="urn:microsoft.com/office/officeart/2005/8/layout/process4"/>
    <dgm:cxn modelId="{C980902E-E6E1-4939-AE46-648B68065D01}" type="presParOf" srcId="{7C00DE9C-947E-4486-ADB4-D23A98F2A863}" destId="{1C0CCCE3-8141-485D-BBFC-952614D60AD3}" srcOrd="2" destOrd="0" presId="urn:microsoft.com/office/officeart/2005/8/layout/process4"/>
    <dgm:cxn modelId="{F34BFDD9-B962-4B96-92C7-86C7F6C395F1}" type="presParOf" srcId="{1C0CCCE3-8141-485D-BBFC-952614D60AD3}" destId="{7E579BE8-8725-48E1-8867-DB2A56DD35E6}" srcOrd="0" destOrd="0" presId="urn:microsoft.com/office/officeart/2005/8/layout/process4"/>
    <dgm:cxn modelId="{1D196BAC-7CF2-4F3B-BE6B-07208D4D7EF2}" type="presParOf" srcId="{1C0CCCE3-8141-485D-BBFC-952614D60AD3}" destId="{49360CB0-18DA-472A-8D33-534FF8FF8894}" srcOrd="1" destOrd="0" presId="urn:microsoft.com/office/officeart/2005/8/layout/process4"/>
    <dgm:cxn modelId="{335EF815-34DB-4220-A9C4-A2D613CEC505}" type="presParOf" srcId="{1C0CCCE3-8141-485D-BBFC-952614D60AD3}" destId="{3BD89CEC-B88D-45D0-9C90-969F2341DE91}" srcOrd="2" destOrd="0" presId="urn:microsoft.com/office/officeart/2005/8/layout/process4"/>
    <dgm:cxn modelId="{6E873B69-65CA-4D31-9E8A-9C524D5E51B7}" type="presParOf" srcId="{3BD89CEC-B88D-45D0-9C90-969F2341DE91}" destId="{24865FAA-FBB2-4E71-944F-43534B13A9EB}" srcOrd="0" destOrd="0" presId="urn:microsoft.com/office/officeart/2005/8/layout/process4"/>
    <dgm:cxn modelId="{CF7EB37E-10ED-4B59-A2D1-24751431DCEA}" type="presParOf" srcId="{3BD89CEC-B88D-45D0-9C90-969F2341DE91}" destId="{5F897901-16D4-4083-B06E-0057A1AA759D}" srcOrd="1" destOrd="0" presId="urn:microsoft.com/office/officeart/2005/8/layout/process4"/>
    <dgm:cxn modelId="{C9DFC3ED-2BFD-4CBE-ABC5-09FE2AAABC01}" type="presParOf" srcId="{7C00DE9C-947E-4486-ADB4-D23A98F2A863}" destId="{4862EE4F-DB80-48FF-9790-D14DE143F549}" srcOrd="3" destOrd="0" presId="urn:microsoft.com/office/officeart/2005/8/layout/process4"/>
    <dgm:cxn modelId="{8644D77B-C566-45CE-9FA4-C1BCB4B45B81}" type="presParOf" srcId="{7C00DE9C-947E-4486-ADB4-D23A98F2A863}" destId="{988231C9-F5BC-49A5-8645-FDB8179F2672}" srcOrd="4" destOrd="0" presId="urn:microsoft.com/office/officeart/2005/8/layout/process4"/>
    <dgm:cxn modelId="{1E61062F-B192-43F9-BBB9-3322C2343731}" type="presParOf" srcId="{988231C9-F5BC-49A5-8645-FDB8179F2672}" destId="{A241300B-F4DC-49AB-B147-B0640CB4427B}" srcOrd="0" destOrd="0" presId="urn:microsoft.com/office/officeart/2005/8/layout/process4"/>
    <dgm:cxn modelId="{0139D013-070E-4C20-A4F8-FFE02AC9F7A3}" type="presParOf" srcId="{988231C9-F5BC-49A5-8645-FDB8179F2672}" destId="{F1D51141-2CC3-477C-AC5B-711AFFCADFE6}" srcOrd="1" destOrd="0" presId="urn:microsoft.com/office/officeart/2005/8/layout/process4"/>
    <dgm:cxn modelId="{EA843D68-AC4F-4394-82BD-3314ED185365}" type="presParOf" srcId="{988231C9-F5BC-49A5-8645-FDB8179F2672}" destId="{A081BEFE-206D-4F80-94D8-2B3D74F1C934}" srcOrd="2" destOrd="0" presId="urn:microsoft.com/office/officeart/2005/8/layout/process4"/>
    <dgm:cxn modelId="{16F2A878-5EA1-47B8-A94E-BE36FE2726A8}" type="presParOf" srcId="{A081BEFE-206D-4F80-94D8-2B3D74F1C934}" destId="{1FBA33C9-2CB7-4D9A-BB6C-B58BD80F37E5}" srcOrd="0" destOrd="0" presId="urn:microsoft.com/office/officeart/2005/8/layout/process4"/>
    <dgm:cxn modelId="{C4AAA107-11D0-4093-B1F6-21FF6D3A5008}" type="presParOf" srcId="{A081BEFE-206D-4F80-94D8-2B3D74F1C934}" destId="{E69CCEA9-8ABE-4EF5-B3CD-0564E28C3E03}" srcOrd="1" destOrd="0" presId="urn:microsoft.com/office/officeart/2005/8/layout/process4"/>
    <dgm:cxn modelId="{98DE3D45-9EC8-4E2F-A4DC-DDBC6FE94B16}" type="presParOf" srcId="{A081BEFE-206D-4F80-94D8-2B3D74F1C934}" destId="{4A40D109-3144-435B-83F2-840160F6D98E}"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63664B-D83C-4D28-B5C6-8BAD25176C74}" type="doc">
      <dgm:prSet loTypeId="urn:microsoft.com/office/officeart/2005/8/layout/process2" loCatId="process" qsTypeId="urn:microsoft.com/office/officeart/2005/8/quickstyle/simple1" qsCatId="simple" csTypeId="urn:microsoft.com/office/officeart/2005/8/colors/colorful5" csCatId="colorful" phldr="1"/>
      <dgm:spPr/>
    </dgm:pt>
    <dgm:pt modelId="{3F1F6D94-4EB6-425A-BDA4-E48AEEFD107D}">
      <dgm:prSet phldrT="[Texte]"/>
      <dgm:spPr/>
      <dgm:t>
        <a:bodyPr/>
        <a:lstStyle/>
        <a:p>
          <a:r>
            <a:rPr lang="fr-FR" b="1" dirty="0"/>
            <a:t>Utilisation des données existantes</a:t>
          </a:r>
        </a:p>
      </dgm:t>
    </dgm:pt>
    <dgm:pt modelId="{BC7FC531-F6E5-46F4-9258-E2AA9C81ED00}" type="parTrans" cxnId="{635CCDFE-A27A-4EDF-93A9-FAB526B6A76C}">
      <dgm:prSet/>
      <dgm:spPr/>
      <dgm:t>
        <a:bodyPr/>
        <a:lstStyle/>
        <a:p>
          <a:endParaRPr lang="fr-FR"/>
        </a:p>
      </dgm:t>
    </dgm:pt>
    <dgm:pt modelId="{94BE6895-48E3-4EAE-B864-0257B4DC9998}" type="sibTrans" cxnId="{635CCDFE-A27A-4EDF-93A9-FAB526B6A76C}">
      <dgm:prSet/>
      <dgm:spPr/>
      <dgm:t>
        <a:bodyPr/>
        <a:lstStyle/>
        <a:p>
          <a:endParaRPr lang="fr-FR"/>
        </a:p>
      </dgm:t>
    </dgm:pt>
    <dgm:pt modelId="{B86891BB-4E11-4015-80BD-DC057EBDE89D}">
      <dgm:prSet phldrT="[Texte]"/>
      <dgm:spPr>
        <a:solidFill>
          <a:srgbClr val="37C6CF"/>
        </a:solidFill>
      </dgm:spPr>
      <dgm:t>
        <a:bodyPr/>
        <a:lstStyle/>
        <a:p>
          <a:r>
            <a:rPr lang="fr-FR" b="0" dirty="0"/>
            <a:t>Utilisation de guides, mais des approximations</a:t>
          </a:r>
        </a:p>
      </dgm:t>
    </dgm:pt>
    <dgm:pt modelId="{2A37E286-27BC-4992-BB32-F53E5B742C50}" type="parTrans" cxnId="{6245DF6B-9682-484D-8D00-1325046D2F8B}">
      <dgm:prSet/>
      <dgm:spPr/>
      <dgm:t>
        <a:bodyPr/>
        <a:lstStyle/>
        <a:p>
          <a:endParaRPr lang="fr-FR"/>
        </a:p>
      </dgm:t>
    </dgm:pt>
    <dgm:pt modelId="{21FFECA8-D8DE-40D7-8446-1EAA42679819}" type="sibTrans" cxnId="{6245DF6B-9682-484D-8D00-1325046D2F8B}">
      <dgm:prSet/>
      <dgm:spPr>
        <a:solidFill>
          <a:srgbClr val="37C6CF"/>
        </a:solidFill>
      </dgm:spPr>
      <dgm:t>
        <a:bodyPr/>
        <a:lstStyle/>
        <a:p>
          <a:endParaRPr lang="fr-FR"/>
        </a:p>
      </dgm:t>
    </dgm:pt>
    <dgm:pt modelId="{8E6183ED-DF09-4FBD-BDFF-5A8653851047}">
      <dgm:prSet phldrT="[Texte]"/>
      <dgm:spPr>
        <a:solidFill>
          <a:srgbClr val="29DB80"/>
        </a:solidFill>
      </dgm:spPr>
      <dgm:t>
        <a:bodyPr/>
        <a:lstStyle/>
        <a:p>
          <a:r>
            <a:rPr lang="fr-FR" b="1" dirty="0"/>
            <a:t>Propositions et décisions innovantes</a:t>
          </a:r>
        </a:p>
      </dgm:t>
    </dgm:pt>
    <dgm:pt modelId="{FAD57375-96C7-437C-AB6D-C6224306A035}" type="parTrans" cxnId="{CF944334-8FBB-4AB5-BAD2-FAEB675DC2A1}">
      <dgm:prSet/>
      <dgm:spPr/>
      <dgm:t>
        <a:bodyPr/>
        <a:lstStyle/>
        <a:p>
          <a:endParaRPr lang="fr-FR"/>
        </a:p>
      </dgm:t>
    </dgm:pt>
    <dgm:pt modelId="{0737FDBD-37D6-4701-BC8E-A84D36167445}" type="sibTrans" cxnId="{CF944334-8FBB-4AB5-BAD2-FAEB675DC2A1}">
      <dgm:prSet/>
      <dgm:spPr/>
      <dgm:t>
        <a:bodyPr/>
        <a:lstStyle/>
        <a:p>
          <a:endParaRPr lang="fr-FR"/>
        </a:p>
      </dgm:t>
    </dgm:pt>
    <dgm:pt modelId="{CAF7ED78-2F40-4BD3-9742-ABE5EA22A6AE}" type="pres">
      <dgm:prSet presAssocID="{1F63664B-D83C-4D28-B5C6-8BAD25176C74}" presName="linearFlow" presStyleCnt="0">
        <dgm:presLayoutVars>
          <dgm:resizeHandles val="exact"/>
        </dgm:presLayoutVars>
      </dgm:prSet>
      <dgm:spPr/>
    </dgm:pt>
    <dgm:pt modelId="{1430D4A3-4CE4-4FDC-973A-E45D111897B5}" type="pres">
      <dgm:prSet presAssocID="{3F1F6D94-4EB6-425A-BDA4-E48AEEFD107D}" presName="node" presStyleLbl="node1" presStyleIdx="0" presStyleCnt="3" custLinFactNeighborY="-2071">
        <dgm:presLayoutVars>
          <dgm:bulletEnabled val="1"/>
        </dgm:presLayoutVars>
      </dgm:prSet>
      <dgm:spPr/>
    </dgm:pt>
    <dgm:pt modelId="{B07E8696-E9DD-4A48-B970-F7D00AFA6CC6}" type="pres">
      <dgm:prSet presAssocID="{94BE6895-48E3-4EAE-B864-0257B4DC9998}" presName="sibTrans" presStyleLbl="sibTrans2D1" presStyleIdx="0" presStyleCnt="2"/>
      <dgm:spPr/>
    </dgm:pt>
    <dgm:pt modelId="{916BE23B-E375-48F0-AE7C-91921DC2EFD6}" type="pres">
      <dgm:prSet presAssocID="{94BE6895-48E3-4EAE-B864-0257B4DC9998}" presName="connectorText" presStyleLbl="sibTrans2D1" presStyleIdx="0" presStyleCnt="2"/>
      <dgm:spPr/>
    </dgm:pt>
    <dgm:pt modelId="{9FFD4CD5-E9D8-480F-B41B-BEF0E92C048E}" type="pres">
      <dgm:prSet presAssocID="{B86891BB-4E11-4015-80BD-DC057EBDE89D}" presName="node" presStyleLbl="node1" presStyleIdx="1" presStyleCnt="3">
        <dgm:presLayoutVars>
          <dgm:bulletEnabled val="1"/>
        </dgm:presLayoutVars>
      </dgm:prSet>
      <dgm:spPr/>
    </dgm:pt>
    <dgm:pt modelId="{263CBF41-9CEF-4B7C-BDCE-04A9BF180023}" type="pres">
      <dgm:prSet presAssocID="{21FFECA8-D8DE-40D7-8446-1EAA42679819}" presName="sibTrans" presStyleLbl="sibTrans2D1" presStyleIdx="1" presStyleCnt="2"/>
      <dgm:spPr/>
    </dgm:pt>
    <dgm:pt modelId="{CF2F7D5F-A0F5-4D86-9149-C9002BB3A300}" type="pres">
      <dgm:prSet presAssocID="{21FFECA8-D8DE-40D7-8446-1EAA42679819}" presName="connectorText" presStyleLbl="sibTrans2D1" presStyleIdx="1" presStyleCnt="2"/>
      <dgm:spPr/>
    </dgm:pt>
    <dgm:pt modelId="{DC167737-2DD1-4D4E-8435-AB56295F48F4}" type="pres">
      <dgm:prSet presAssocID="{8E6183ED-DF09-4FBD-BDFF-5A8653851047}" presName="node" presStyleLbl="node1" presStyleIdx="2" presStyleCnt="3">
        <dgm:presLayoutVars>
          <dgm:bulletEnabled val="1"/>
        </dgm:presLayoutVars>
      </dgm:prSet>
      <dgm:spPr/>
    </dgm:pt>
  </dgm:ptLst>
  <dgm:cxnLst>
    <dgm:cxn modelId="{77B76F10-FB4B-467F-BFAD-196F01283971}" type="presOf" srcId="{94BE6895-48E3-4EAE-B864-0257B4DC9998}" destId="{B07E8696-E9DD-4A48-B970-F7D00AFA6CC6}" srcOrd="0" destOrd="0" presId="urn:microsoft.com/office/officeart/2005/8/layout/process2"/>
    <dgm:cxn modelId="{08F28824-DA09-4AEF-B536-2AF31D3092B7}" type="presOf" srcId="{94BE6895-48E3-4EAE-B864-0257B4DC9998}" destId="{916BE23B-E375-48F0-AE7C-91921DC2EFD6}" srcOrd="1" destOrd="0" presId="urn:microsoft.com/office/officeart/2005/8/layout/process2"/>
    <dgm:cxn modelId="{CF944334-8FBB-4AB5-BAD2-FAEB675DC2A1}" srcId="{1F63664B-D83C-4D28-B5C6-8BAD25176C74}" destId="{8E6183ED-DF09-4FBD-BDFF-5A8653851047}" srcOrd="2" destOrd="0" parTransId="{FAD57375-96C7-437C-AB6D-C6224306A035}" sibTransId="{0737FDBD-37D6-4701-BC8E-A84D36167445}"/>
    <dgm:cxn modelId="{6245DF6B-9682-484D-8D00-1325046D2F8B}" srcId="{1F63664B-D83C-4D28-B5C6-8BAD25176C74}" destId="{B86891BB-4E11-4015-80BD-DC057EBDE89D}" srcOrd="1" destOrd="0" parTransId="{2A37E286-27BC-4992-BB32-F53E5B742C50}" sibTransId="{21FFECA8-D8DE-40D7-8446-1EAA42679819}"/>
    <dgm:cxn modelId="{1B27E986-A5B0-41A6-BA62-984489F06988}" type="presOf" srcId="{21FFECA8-D8DE-40D7-8446-1EAA42679819}" destId="{CF2F7D5F-A0F5-4D86-9149-C9002BB3A300}" srcOrd="1" destOrd="0" presId="urn:microsoft.com/office/officeart/2005/8/layout/process2"/>
    <dgm:cxn modelId="{2937E098-E628-404E-A4B8-D0BBFEBADABF}" type="presOf" srcId="{21FFECA8-D8DE-40D7-8446-1EAA42679819}" destId="{263CBF41-9CEF-4B7C-BDCE-04A9BF180023}" srcOrd="0" destOrd="0" presId="urn:microsoft.com/office/officeart/2005/8/layout/process2"/>
    <dgm:cxn modelId="{70E7ACAF-BC4A-4C3D-92FA-40BB973C455E}" type="presOf" srcId="{1F63664B-D83C-4D28-B5C6-8BAD25176C74}" destId="{CAF7ED78-2F40-4BD3-9742-ABE5EA22A6AE}" srcOrd="0" destOrd="0" presId="urn:microsoft.com/office/officeart/2005/8/layout/process2"/>
    <dgm:cxn modelId="{75150CD3-564C-4D03-BEA9-A23EF9771E1B}" type="presOf" srcId="{3F1F6D94-4EB6-425A-BDA4-E48AEEFD107D}" destId="{1430D4A3-4CE4-4FDC-973A-E45D111897B5}" srcOrd="0" destOrd="0" presId="urn:microsoft.com/office/officeart/2005/8/layout/process2"/>
    <dgm:cxn modelId="{ACEEB0E2-AB68-46C3-A648-A99EC73BA7E4}" type="presOf" srcId="{8E6183ED-DF09-4FBD-BDFF-5A8653851047}" destId="{DC167737-2DD1-4D4E-8435-AB56295F48F4}" srcOrd="0" destOrd="0" presId="urn:microsoft.com/office/officeart/2005/8/layout/process2"/>
    <dgm:cxn modelId="{635CCDFE-A27A-4EDF-93A9-FAB526B6A76C}" srcId="{1F63664B-D83C-4D28-B5C6-8BAD25176C74}" destId="{3F1F6D94-4EB6-425A-BDA4-E48AEEFD107D}" srcOrd="0" destOrd="0" parTransId="{BC7FC531-F6E5-46F4-9258-E2AA9C81ED00}" sibTransId="{94BE6895-48E3-4EAE-B864-0257B4DC9998}"/>
    <dgm:cxn modelId="{6D2692FF-ABC2-429A-9B4C-BBEA6FA2FB5A}" type="presOf" srcId="{B86891BB-4E11-4015-80BD-DC057EBDE89D}" destId="{9FFD4CD5-E9D8-480F-B41B-BEF0E92C048E}" srcOrd="0" destOrd="0" presId="urn:microsoft.com/office/officeart/2005/8/layout/process2"/>
    <dgm:cxn modelId="{0E0F4BCB-C502-4746-9F2A-E265A2509955}" type="presParOf" srcId="{CAF7ED78-2F40-4BD3-9742-ABE5EA22A6AE}" destId="{1430D4A3-4CE4-4FDC-973A-E45D111897B5}" srcOrd="0" destOrd="0" presId="urn:microsoft.com/office/officeart/2005/8/layout/process2"/>
    <dgm:cxn modelId="{F9B76077-38AD-410F-8817-A5EA984B92FF}" type="presParOf" srcId="{CAF7ED78-2F40-4BD3-9742-ABE5EA22A6AE}" destId="{B07E8696-E9DD-4A48-B970-F7D00AFA6CC6}" srcOrd="1" destOrd="0" presId="urn:microsoft.com/office/officeart/2005/8/layout/process2"/>
    <dgm:cxn modelId="{71F29AEC-4473-4237-B1FF-F41133D00CC0}" type="presParOf" srcId="{B07E8696-E9DD-4A48-B970-F7D00AFA6CC6}" destId="{916BE23B-E375-48F0-AE7C-91921DC2EFD6}" srcOrd="0" destOrd="0" presId="urn:microsoft.com/office/officeart/2005/8/layout/process2"/>
    <dgm:cxn modelId="{D5FD77A3-13D4-4129-9D3B-735C4DC585F3}" type="presParOf" srcId="{CAF7ED78-2F40-4BD3-9742-ABE5EA22A6AE}" destId="{9FFD4CD5-E9D8-480F-B41B-BEF0E92C048E}" srcOrd="2" destOrd="0" presId="urn:microsoft.com/office/officeart/2005/8/layout/process2"/>
    <dgm:cxn modelId="{4DBB3219-00CF-4D2D-ACA7-FD388BC02958}" type="presParOf" srcId="{CAF7ED78-2F40-4BD3-9742-ABE5EA22A6AE}" destId="{263CBF41-9CEF-4B7C-BDCE-04A9BF180023}" srcOrd="3" destOrd="0" presId="urn:microsoft.com/office/officeart/2005/8/layout/process2"/>
    <dgm:cxn modelId="{E501F4A9-1A28-4D24-9F5B-B994C4091CAD}" type="presParOf" srcId="{263CBF41-9CEF-4B7C-BDCE-04A9BF180023}" destId="{CF2F7D5F-A0F5-4D86-9149-C9002BB3A300}" srcOrd="0" destOrd="0" presId="urn:microsoft.com/office/officeart/2005/8/layout/process2"/>
    <dgm:cxn modelId="{8B9DF652-14A3-4B53-8262-36F4D051AF64}" type="presParOf" srcId="{CAF7ED78-2F40-4BD3-9742-ABE5EA22A6AE}" destId="{DC167737-2DD1-4D4E-8435-AB56295F48F4}"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BADC42-85F0-4FB0-A2CE-C1F50A03102F}" type="doc">
      <dgm:prSet loTypeId="urn:microsoft.com/office/officeart/2005/8/layout/pyramid1" loCatId="pyramid" qsTypeId="urn:microsoft.com/office/officeart/2005/8/quickstyle/simple1" qsCatId="simple" csTypeId="urn:microsoft.com/office/officeart/2005/8/colors/colorful4" csCatId="colorful" phldr="1"/>
      <dgm:spPr/>
    </dgm:pt>
    <dgm:pt modelId="{ABD8E886-70FB-4C1E-9736-9A23F8120473}">
      <dgm:prSet phldrT="[Texte]"/>
      <dgm:spPr/>
      <dgm:t>
        <a:bodyPr/>
        <a:lstStyle/>
        <a:p>
          <a:r>
            <a:rPr lang="fr-FR" dirty="0"/>
            <a:t>Stratégie</a:t>
          </a:r>
        </a:p>
      </dgm:t>
    </dgm:pt>
    <dgm:pt modelId="{0C69B586-80E5-466A-8AC1-E9B3B4ABE0E6}" type="parTrans" cxnId="{98213A06-D3DF-4B5A-9C0F-B3AD8532701F}">
      <dgm:prSet/>
      <dgm:spPr/>
      <dgm:t>
        <a:bodyPr/>
        <a:lstStyle/>
        <a:p>
          <a:endParaRPr lang="fr-FR"/>
        </a:p>
      </dgm:t>
    </dgm:pt>
    <dgm:pt modelId="{F6774CB4-2D3F-4E55-9D66-A6D20356A673}" type="sibTrans" cxnId="{98213A06-D3DF-4B5A-9C0F-B3AD8532701F}">
      <dgm:prSet/>
      <dgm:spPr/>
      <dgm:t>
        <a:bodyPr/>
        <a:lstStyle/>
        <a:p>
          <a:endParaRPr lang="fr-FR"/>
        </a:p>
      </dgm:t>
    </dgm:pt>
    <dgm:pt modelId="{DFC60D09-4478-4D35-828E-933170C5254D}">
      <dgm:prSet phldrT="[Texte]"/>
      <dgm:spPr/>
      <dgm:t>
        <a:bodyPr/>
        <a:lstStyle/>
        <a:p>
          <a:r>
            <a:rPr lang="fr-FR" dirty="0"/>
            <a:t>Scénarios</a:t>
          </a:r>
        </a:p>
      </dgm:t>
    </dgm:pt>
    <dgm:pt modelId="{DF138BA9-0237-4985-987F-9C1C8235E975}" type="parTrans" cxnId="{B0F79376-E95D-4750-AACB-4D3CE42E4610}">
      <dgm:prSet/>
      <dgm:spPr/>
      <dgm:t>
        <a:bodyPr/>
        <a:lstStyle/>
        <a:p>
          <a:endParaRPr lang="fr-FR"/>
        </a:p>
      </dgm:t>
    </dgm:pt>
    <dgm:pt modelId="{97C19D49-45CD-4A3F-9400-4675BBE2680A}" type="sibTrans" cxnId="{B0F79376-E95D-4750-AACB-4D3CE42E4610}">
      <dgm:prSet/>
      <dgm:spPr/>
      <dgm:t>
        <a:bodyPr/>
        <a:lstStyle/>
        <a:p>
          <a:endParaRPr lang="fr-FR"/>
        </a:p>
      </dgm:t>
    </dgm:pt>
    <dgm:pt modelId="{BA71543A-0364-4C67-95E2-BAD1F80B629D}">
      <dgm:prSet phldrT="[Texte]"/>
      <dgm:spPr/>
      <dgm:t>
        <a:bodyPr/>
        <a:lstStyle/>
        <a:p>
          <a:r>
            <a:rPr lang="fr-FR" dirty="0"/>
            <a:t>Diagnostic</a:t>
          </a:r>
        </a:p>
      </dgm:t>
    </dgm:pt>
    <dgm:pt modelId="{ACED7B8C-3729-4DB4-B129-749E0BAF776B}" type="parTrans" cxnId="{02E83CBE-3F17-4347-99FE-792641EFE32E}">
      <dgm:prSet/>
      <dgm:spPr/>
      <dgm:t>
        <a:bodyPr/>
        <a:lstStyle/>
        <a:p>
          <a:endParaRPr lang="fr-FR"/>
        </a:p>
      </dgm:t>
    </dgm:pt>
    <dgm:pt modelId="{478D49F9-B052-42A0-BF0D-96920CBC2B75}" type="sibTrans" cxnId="{02E83CBE-3F17-4347-99FE-792641EFE32E}">
      <dgm:prSet/>
      <dgm:spPr/>
      <dgm:t>
        <a:bodyPr/>
        <a:lstStyle/>
        <a:p>
          <a:endParaRPr lang="fr-FR"/>
        </a:p>
      </dgm:t>
    </dgm:pt>
    <dgm:pt modelId="{A1FDB2B6-E2CB-4BFF-82E0-1A9AB01908BF}">
      <dgm:prSet phldrT="[Texte]"/>
      <dgm:spPr/>
      <dgm:t>
        <a:bodyPr/>
        <a:lstStyle/>
        <a:p>
          <a:r>
            <a:rPr lang="fr-FR" dirty="0"/>
            <a:t>Etat des lieux</a:t>
          </a:r>
        </a:p>
      </dgm:t>
    </dgm:pt>
    <dgm:pt modelId="{901EE453-277B-4266-AA22-77E6126B73E5}" type="parTrans" cxnId="{200755F2-C6D0-42BC-99E4-6B662FE48786}">
      <dgm:prSet/>
      <dgm:spPr/>
      <dgm:t>
        <a:bodyPr/>
        <a:lstStyle/>
        <a:p>
          <a:endParaRPr lang="fr-FR"/>
        </a:p>
      </dgm:t>
    </dgm:pt>
    <dgm:pt modelId="{DDAD1389-E9F1-48FA-9624-0F9CB9959CF4}" type="sibTrans" cxnId="{200755F2-C6D0-42BC-99E4-6B662FE48786}">
      <dgm:prSet/>
      <dgm:spPr/>
      <dgm:t>
        <a:bodyPr/>
        <a:lstStyle/>
        <a:p>
          <a:endParaRPr lang="fr-FR"/>
        </a:p>
      </dgm:t>
    </dgm:pt>
    <dgm:pt modelId="{ED5B8470-340F-44BB-9BDD-9A6BBF239BE1}">
      <dgm:prSet phldrT="[Texte]"/>
      <dgm:spPr>
        <a:noFill/>
        <a:ln>
          <a:noFill/>
        </a:ln>
      </dgm:spPr>
      <dgm:t>
        <a:bodyPr/>
        <a:lstStyle/>
        <a:p>
          <a:endParaRPr lang="fr-FR" dirty="0"/>
        </a:p>
      </dgm:t>
    </dgm:pt>
    <dgm:pt modelId="{BD9C16E6-8C66-40EB-B433-973267C994E0}" type="sibTrans" cxnId="{B63861D1-A253-47B4-AEB0-1C9588681678}">
      <dgm:prSet/>
      <dgm:spPr/>
      <dgm:t>
        <a:bodyPr/>
        <a:lstStyle/>
        <a:p>
          <a:endParaRPr lang="fr-FR"/>
        </a:p>
      </dgm:t>
    </dgm:pt>
    <dgm:pt modelId="{0FCF5DD2-5DE9-44C6-969D-BA6D82EA8964}" type="parTrans" cxnId="{B63861D1-A253-47B4-AEB0-1C9588681678}">
      <dgm:prSet/>
      <dgm:spPr/>
      <dgm:t>
        <a:bodyPr/>
        <a:lstStyle/>
        <a:p>
          <a:endParaRPr lang="fr-FR"/>
        </a:p>
      </dgm:t>
    </dgm:pt>
    <dgm:pt modelId="{1F61FE32-0165-42A2-B84A-995E6E73B71E}">
      <dgm:prSet phldrT="[Texte]"/>
      <dgm:spPr>
        <a:noFill/>
        <a:ln>
          <a:noFill/>
        </a:ln>
      </dgm:spPr>
      <dgm:t>
        <a:bodyPr/>
        <a:lstStyle/>
        <a:p>
          <a:endParaRPr lang="fr-FR" dirty="0"/>
        </a:p>
      </dgm:t>
    </dgm:pt>
    <dgm:pt modelId="{8B8E7B31-B5FA-4463-8A32-259CE55349EF}" type="sibTrans" cxnId="{E51F9BF2-F703-4350-A5DD-0416E329E4CA}">
      <dgm:prSet/>
      <dgm:spPr/>
      <dgm:t>
        <a:bodyPr/>
        <a:lstStyle/>
        <a:p>
          <a:endParaRPr lang="fr-FR"/>
        </a:p>
      </dgm:t>
    </dgm:pt>
    <dgm:pt modelId="{8ED035CB-FE96-4927-8DC2-A2AFC1081C30}" type="parTrans" cxnId="{E51F9BF2-F703-4350-A5DD-0416E329E4CA}">
      <dgm:prSet/>
      <dgm:spPr/>
      <dgm:t>
        <a:bodyPr/>
        <a:lstStyle/>
        <a:p>
          <a:endParaRPr lang="fr-FR"/>
        </a:p>
      </dgm:t>
    </dgm:pt>
    <dgm:pt modelId="{EB1944C8-D136-45ED-A7EB-089E0292F796}" type="pres">
      <dgm:prSet presAssocID="{3EBADC42-85F0-4FB0-A2CE-C1F50A03102F}" presName="Name0" presStyleCnt="0">
        <dgm:presLayoutVars>
          <dgm:dir/>
          <dgm:animLvl val="lvl"/>
          <dgm:resizeHandles val="exact"/>
        </dgm:presLayoutVars>
      </dgm:prSet>
      <dgm:spPr/>
    </dgm:pt>
    <dgm:pt modelId="{228D7F8E-1002-4D25-B62F-CB46C992FCFE}" type="pres">
      <dgm:prSet presAssocID="{1F61FE32-0165-42A2-B84A-995E6E73B71E}" presName="Name8" presStyleCnt="0"/>
      <dgm:spPr/>
    </dgm:pt>
    <dgm:pt modelId="{E499B16D-9C61-46DB-931A-734EEA8A1E7A}" type="pres">
      <dgm:prSet presAssocID="{1F61FE32-0165-42A2-B84A-995E6E73B71E}" presName="level" presStyleLbl="node1" presStyleIdx="0" presStyleCnt="6">
        <dgm:presLayoutVars>
          <dgm:chMax val="1"/>
          <dgm:bulletEnabled val="1"/>
        </dgm:presLayoutVars>
      </dgm:prSet>
      <dgm:spPr/>
    </dgm:pt>
    <dgm:pt modelId="{14E21FB6-D6E1-483D-AA83-82EFFD156D76}" type="pres">
      <dgm:prSet presAssocID="{1F61FE32-0165-42A2-B84A-995E6E73B71E}" presName="levelTx" presStyleLbl="revTx" presStyleIdx="0" presStyleCnt="0">
        <dgm:presLayoutVars>
          <dgm:chMax val="1"/>
          <dgm:bulletEnabled val="1"/>
        </dgm:presLayoutVars>
      </dgm:prSet>
      <dgm:spPr/>
    </dgm:pt>
    <dgm:pt modelId="{56988917-78B2-4825-AC4A-F6E6395FC054}" type="pres">
      <dgm:prSet presAssocID="{ED5B8470-340F-44BB-9BDD-9A6BBF239BE1}" presName="Name8" presStyleCnt="0"/>
      <dgm:spPr/>
    </dgm:pt>
    <dgm:pt modelId="{C1EE9371-3D29-4036-829C-7F3606FAB5E0}" type="pres">
      <dgm:prSet presAssocID="{ED5B8470-340F-44BB-9BDD-9A6BBF239BE1}" presName="level" presStyleLbl="node1" presStyleIdx="1" presStyleCnt="6">
        <dgm:presLayoutVars>
          <dgm:chMax val="1"/>
          <dgm:bulletEnabled val="1"/>
        </dgm:presLayoutVars>
      </dgm:prSet>
      <dgm:spPr/>
    </dgm:pt>
    <dgm:pt modelId="{21FCD97A-9004-4AD5-91BF-CA17A5C24A06}" type="pres">
      <dgm:prSet presAssocID="{ED5B8470-340F-44BB-9BDD-9A6BBF239BE1}" presName="levelTx" presStyleLbl="revTx" presStyleIdx="0" presStyleCnt="0">
        <dgm:presLayoutVars>
          <dgm:chMax val="1"/>
          <dgm:bulletEnabled val="1"/>
        </dgm:presLayoutVars>
      </dgm:prSet>
      <dgm:spPr/>
    </dgm:pt>
    <dgm:pt modelId="{DED46367-3B9E-4ACA-B712-A7354FD406CE}" type="pres">
      <dgm:prSet presAssocID="{ABD8E886-70FB-4C1E-9736-9A23F8120473}" presName="Name8" presStyleCnt="0"/>
      <dgm:spPr/>
    </dgm:pt>
    <dgm:pt modelId="{CC09ADA1-ACD8-486E-8933-DA84EA0D740D}" type="pres">
      <dgm:prSet presAssocID="{ABD8E886-70FB-4C1E-9736-9A23F8120473}" presName="level" presStyleLbl="node1" presStyleIdx="2" presStyleCnt="6">
        <dgm:presLayoutVars>
          <dgm:chMax val="1"/>
          <dgm:bulletEnabled val="1"/>
        </dgm:presLayoutVars>
      </dgm:prSet>
      <dgm:spPr/>
    </dgm:pt>
    <dgm:pt modelId="{FCFE4DCE-4F91-401F-819C-33CA5B1CF57C}" type="pres">
      <dgm:prSet presAssocID="{ABD8E886-70FB-4C1E-9736-9A23F8120473}" presName="levelTx" presStyleLbl="revTx" presStyleIdx="0" presStyleCnt="0">
        <dgm:presLayoutVars>
          <dgm:chMax val="1"/>
          <dgm:bulletEnabled val="1"/>
        </dgm:presLayoutVars>
      </dgm:prSet>
      <dgm:spPr/>
    </dgm:pt>
    <dgm:pt modelId="{7D86AF24-380F-465D-8E3C-FA78F97B6A24}" type="pres">
      <dgm:prSet presAssocID="{DFC60D09-4478-4D35-828E-933170C5254D}" presName="Name8" presStyleCnt="0"/>
      <dgm:spPr/>
    </dgm:pt>
    <dgm:pt modelId="{E39CD9FF-928D-4F2A-9616-A8ACBFB25582}" type="pres">
      <dgm:prSet presAssocID="{DFC60D09-4478-4D35-828E-933170C5254D}" presName="level" presStyleLbl="node1" presStyleIdx="3" presStyleCnt="6">
        <dgm:presLayoutVars>
          <dgm:chMax val="1"/>
          <dgm:bulletEnabled val="1"/>
        </dgm:presLayoutVars>
      </dgm:prSet>
      <dgm:spPr/>
    </dgm:pt>
    <dgm:pt modelId="{64F50148-1F52-4341-9083-8D551A5D4C4C}" type="pres">
      <dgm:prSet presAssocID="{DFC60D09-4478-4D35-828E-933170C5254D}" presName="levelTx" presStyleLbl="revTx" presStyleIdx="0" presStyleCnt="0">
        <dgm:presLayoutVars>
          <dgm:chMax val="1"/>
          <dgm:bulletEnabled val="1"/>
        </dgm:presLayoutVars>
      </dgm:prSet>
      <dgm:spPr/>
    </dgm:pt>
    <dgm:pt modelId="{995575FB-1157-4254-A223-440BA9F81830}" type="pres">
      <dgm:prSet presAssocID="{BA71543A-0364-4C67-95E2-BAD1F80B629D}" presName="Name8" presStyleCnt="0"/>
      <dgm:spPr/>
    </dgm:pt>
    <dgm:pt modelId="{7A08878E-BDAA-45EC-83EF-97886071B026}" type="pres">
      <dgm:prSet presAssocID="{BA71543A-0364-4C67-95E2-BAD1F80B629D}" presName="level" presStyleLbl="node1" presStyleIdx="4" presStyleCnt="6">
        <dgm:presLayoutVars>
          <dgm:chMax val="1"/>
          <dgm:bulletEnabled val="1"/>
        </dgm:presLayoutVars>
      </dgm:prSet>
      <dgm:spPr/>
    </dgm:pt>
    <dgm:pt modelId="{BE360A32-4342-4FAF-B68D-C7581D412EB9}" type="pres">
      <dgm:prSet presAssocID="{BA71543A-0364-4C67-95E2-BAD1F80B629D}" presName="levelTx" presStyleLbl="revTx" presStyleIdx="0" presStyleCnt="0">
        <dgm:presLayoutVars>
          <dgm:chMax val="1"/>
          <dgm:bulletEnabled val="1"/>
        </dgm:presLayoutVars>
      </dgm:prSet>
      <dgm:spPr/>
    </dgm:pt>
    <dgm:pt modelId="{AB93162F-9233-49DC-A356-D0AF66133A24}" type="pres">
      <dgm:prSet presAssocID="{A1FDB2B6-E2CB-4BFF-82E0-1A9AB01908BF}" presName="Name8" presStyleCnt="0"/>
      <dgm:spPr/>
    </dgm:pt>
    <dgm:pt modelId="{543B09B9-6ABB-4B23-89F6-FE69640E5017}" type="pres">
      <dgm:prSet presAssocID="{A1FDB2B6-E2CB-4BFF-82E0-1A9AB01908BF}" presName="level" presStyleLbl="node1" presStyleIdx="5" presStyleCnt="6">
        <dgm:presLayoutVars>
          <dgm:chMax val="1"/>
          <dgm:bulletEnabled val="1"/>
        </dgm:presLayoutVars>
      </dgm:prSet>
      <dgm:spPr/>
    </dgm:pt>
    <dgm:pt modelId="{F5107667-C742-498C-856C-BF4D44286B12}" type="pres">
      <dgm:prSet presAssocID="{A1FDB2B6-E2CB-4BFF-82E0-1A9AB01908BF}" presName="levelTx" presStyleLbl="revTx" presStyleIdx="0" presStyleCnt="0">
        <dgm:presLayoutVars>
          <dgm:chMax val="1"/>
          <dgm:bulletEnabled val="1"/>
        </dgm:presLayoutVars>
      </dgm:prSet>
      <dgm:spPr/>
    </dgm:pt>
  </dgm:ptLst>
  <dgm:cxnLst>
    <dgm:cxn modelId="{98213A06-D3DF-4B5A-9C0F-B3AD8532701F}" srcId="{3EBADC42-85F0-4FB0-A2CE-C1F50A03102F}" destId="{ABD8E886-70FB-4C1E-9736-9A23F8120473}" srcOrd="2" destOrd="0" parTransId="{0C69B586-80E5-466A-8AC1-E9B3B4ABE0E6}" sibTransId="{F6774CB4-2D3F-4E55-9D66-A6D20356A673}"/>
    <dgm:cxn modelId="{A33AFB19-69CD-42EF-9FC1-F8DC80B2131C}" type="presOf" srcId="{DFC60D09-4478-4D35-828E-933170C5254D}" destId="{E39CD9FF-928D-4F2A-9616-A8ACBFB25582}" srcOrd="0" destOrd="0" presId="urn:microsoft.com/office/officeart/2005/8/layout/pyramid1"/>
    <dgm:cxn modelId="{3681FE20-4547-4E89-9C1A-658C1A1E68A2}" type="presOf" srcId="{ABD8E886-70FB-4C1E-9736-9A23F8120473}" destId="{FCFE4DCE-4F91-401F-819C-33CA5B1CF57C}" srcOrd="1" destOrd="0" presId="urn:microsoft.com/office/officeart/2005/8/layout/pyramid1"/>
    <dgm:cxn modelId="{D8160B6D-07AD-42C2-AF58-98BE2EF5445C}" type="presOf" srcId="{BA71543A-0364-4C67-95E2-BAD1F80B629D}" destId="{BE360A32-4342-4FAF-B68D-C7581D412EB9}" srcOrd="1" destOrd="0" presId="urn:microsoft.com/office/officeart/2005/8/layout/pyramid1"/>
    <dgm:cxn modelId="{07FE7755-33FD-4223-A2E8-36E5D62D0876}" type="presOf" srcId="{ED5B8470-340F-44BB-9BDD-9A6BBF239BE1}" destId="{C1EE9371-3D29-4036-829C-7F3606FAB5E0}" srcOrd="0" destOrd="0" presId="urn:microsoft.com/office/officeart/2005/8/layout/pyramid1"/>
    <dgm:cxn modelId="{B0F79376-E95D-4750-AACB-4D3CE42E4610}" srcId="{3EBADC42-85F0-4FB0-A2CE-C1F50A03102F}" destId="{DFC60D09-4478-4D35-828E-933170C5254D}" srcOrd="3" destOrd="0" parTransId="{DF138BA9-0237-4985-987F-9C1C8235E975}" sibTransId="{97C19D49-45CD-4A3F-9400-4675BBE2680A}"/>
    <dgm:cxn modelId="{934CC382-0479-4648-97C7-81056C40720E}" type="presOf" srcId="{A1FDB2B6-E2CB-4BFF-82E0-1A9AB01908BF}" destId="{543B09B9-6ABB-4B23-89F6-FE69640E5017}" srcOrd="0" destOrd="0" presId="urn:microsoft.com/office/officeart/2005/8/layout/pyramid1"/>
    <dgm:cxn modelId="{CD397088-4D4B-4826-99AC-5FA91B39D0E8}" type="presOf" srcId="{ABD8E886-70FB-4C1E-9736-9A23F8120473}" destId="{CC09ADA1-ACD8-486E-8933-DA84EA0D740D}" srcOrd="0" destOrd="0" presId="urn:microsoft.com/office/officeart/2005/8/layout/pyramid1"/>
    <dgm:cxn modelId="{273ECE98-CEAB-4457-9328-E245FB2CDB29}" type="presOf" srcId="{1F61FE32-0165-42A2-B84A-995E6E73B71E}" destId="{14E21FB6-D6E1-483D-AA83-82EFFD156D76}" srcOrd="1" destOrd="0" presId="urn:microsoft.com/office/officeart/2005/8/layout/pyramid1"/>
    <dgm:cxn modelId="{FE60DEAE-14DA-4A3C-A969-FE72FB1BADCB}" type="presOf" srcId="{ED5B8470-340F-44BB-9BDD-9A6BBF239BE1}" destId="{21FCD97A-9004-4AD5-91BF-CA17A5C24A06}" srcOrd="1" destOrd="0" presId="urn:microsoft.com/office/officeart/2005/8/layout/pyramid1"/>
    <dgm:cxn modelId="{02E83CBE-3F17-4347-99FE-792641EFE32E}" srcId="{3EBADC42-85F0-4FB0-A2CE-C1F50A03102F}" destId="{BA71543A-0364-4C67-95E2-BAD1F80B629D}" srcOrd="4" destOrd="0" parTransId="{ACED7B8C-3729-4DB4-B129-749E0BAF776B}" sibTransId="{478D49F9-B052-42A0-BF0D-96920CBC2B75}"/>
    <dgm:cxn modelId="{D23A3CBF-B018-4CC9-90CB-60B16A57AC85}" type="presOf" srcId="{A1FDB2B6-E2CB-4BFF-82E0-1A9AB01908BF}" destId="{F5107667-C742-498C-856C-BF4D44286B12}" srcOrd="1" destOrd="0" presId="urn:microsoft.com/office/officeart/2005/8/layout/pyramid1"/>
    <dgm:cxn modelId="{914138C7-460D-4731-A4FC-0EAD5C663F94}" type="presOf" srcId="{DFC60D09-4478-4D35-828E-933170C5254D}" destId="{64F50148-1F52-4341-9083-8D551A5D4C4C}" srcOrd="1" destOrd="0" presId="urn:microsoft.com/office/officeart/2005/8/layout/pyramid1"/>
    <dgm:cxn modelId="{C87B33D1-8DD3-4962-AFB6-A0B2BD02158B}" type="presOf" srcId="{3EBADC42-85F0-4FB0-A2CE-C1F50A03102F}" destId="{EB1944C8-D136-45ED-A7EB-089E0292F796}" srcOrd="0" destOrd="0" presId="urn:microsoft.com/office/officeart/2005/8/layout/pyramid1"/>
    <dgm:cxn modelId="{B63861D1-A253-47B4-AEB0-1C9588681678}" srcId="{3EBADC42-85F0-4FB0-A2CE-C1F50A03102F}" destId="{ED5B8470-340F-44BB-9BDD-9A6BBF239BE1}" srcOrd="1" destOrd="0" parTransId="{0FCF5DD2-5DE9-44C6-969D-BA6D82EA8964}" sibTransId="{BD9C16E6-8C66-40EB-B433-973267C994E0}"/>
    <dgm:cxn modelId="{7664BFE2-FB20-4170-B6DE-C45ABA6412FA}" type="presOf" srcId="{1F61FE32-0165-42A2-B84A-995E6E73B71E}" destId="{E499B16D-9C61-46DB-931A-734EEA8A1E7A}" srcOrd="0" destOrd="0" presId="urn:microsoft.com/office/officeart/2005/8/layout/pyramid1"/>
    <dgm:cxn modelId="{200755F2-C6D0-42BC-99E4-6B662FE48786}" srcId="{3EBADC42-85F0-4FB0-A2CE-C1F50A03102F}" destId="{A1FDB2B6-E2CB-4BFF-82E0-1A9AB01908BF}" srcOrd="5" destOrd="0" parTransId="{901EE453-277B-4266-AA22-77E6126B73E5}" sibTransId="{DDAD1389-E9F1-48FA-9624-0F9CB9959CF4}"/>
    <dgm:cxn modelId="{E51F9BF2-F703-4350-A5DD-0416E329E4CA}" srcId="{3EBADC42-85F0-4FB0-A2CE-C1F50A03102F}" destId="{1F61FE32-0165-42A2-B84A-995E6E73B71E}" srcOrd="0" destOrd="0" parTransId="{8ED035CB-FE96-4927-8DC2-A2AFC1081C30}" sibTransId="{8B8E7B31-B5FA-4463-8A32-259CE55349EF}"/>
    <dgm:cxn modelId="{95B898F5-A54A-4463-847D-C62F38953616}" type="presOf" srcId="{BA71543A-0364-4C67-95E2-BAD1F80B629D}" destId="{7A08878E-BDAA-45EC-83EF-97886071B026}" srcOrd="0" destOrd="0" presId="urn:microsoft.com/office/officeart/2005/8/layout/pyramid1"/>
    <dgm:cxn modelId="{7668B025-5984-44C7-AE23-3C56BA9E2B0D}" type="presParOf" srcId="{EB1944C8-D136-45ED-A7EB-089E0292F796}" destId="{228D7F8E-1002-4D25-B62F-CB46C992FCFE}" srcOrd="0" destOrd="0" presId="urn:microsoft.com/office/officeart/2005/8/layout/pyramid1"/>
    <dgm:cxn modelId="{80819192-3E0C-4847-8512-B7DA05BB4C37}" type="presParOf" srcId="{228D7F8E-1002-4D25-B62F-CB46C992FCFE}" destId="{E499B16D-9C61-46DB-931A-734EEA8A1E7A}" srcOrd="0" destOrd="0" presId="urn:microsoft.com/office/officeart/2005/8/layout/pyramid1"/>
    <dgm:cxn modelId="{81B5824B-2106-41D3-AF05-F1FA47A081BA}" type="presParOf" srcId="{228D7F8E-1002-4D25-B62F-CB46C992FCFE}" destId="{14E21FB6-D6E1-483D-AA83-82EFFD156D76}" srcOrd="1" destOrd="0" presId="urn:microsoft.com/office/officeart/2005/8/layout/pyramid1"/>
    <dgm:cxn modelId="{512282FC-5D5C-43D3-A9E8-40CA74398A73}" type="presParOf" srcId="{EB1944C8-D136-45ED-A7EB-089E0292F796}" destId="{56988917-78B2-4825-AC4A-F6E6395FC054}" srcOrd="1" destOrd="0" presId="urn:microsoft.com/office/officeart/2005/8/layout/pyramid1"/>
    <dgm:cxn modelId="{408FD1D2-B2AC-4B25-9786-F4D25B4153D4}" type="presParOf" srcId="{56988917-78B2-4825-AC4A-F6E6395FC054}" destId="{C1EE9371-3D29-4036-829C-7F3606FAB5E0}" srcOrd="0" destOrd="0" presId="urn:microsoft.com/office/officeart/2005/8/layout/pyramid1"/>
    <dgm:cxn modelId="{DCA24ADE-416F-4526-B592-44BF5C5AAC45}" type="presParOf" srcId="{56988917-78B2-4825-AC4A-F6E6395FC054}" destId="{21FCD97A-9004-4AD5-91BF-CA17A5C24A06}" srcOrd="1" destOrd="0" presId="urn:microsoft.com/office/officeart/2005/8/layout/pyramid1"/>
    <dgm:cxn modelId="{7F900833-CA1A-45F5-887D-5AFFB0C74C50}" type="presParOf" srcId="{EB1944C8-D136-45ED-A7EB-089E0292F796}" destId="{DED46367-3B9E-4ACA-B712-A7354FD406CE}" srcOrd="2" destOrd="0" presId="urn:microsoft.com/office/officeart/2005/8/layout/pyramid1"/>
    <dgm:cxn modelId="{CB95889A-494A-4CC5-92F6-95C188D68894}" type="presParOf" srcId="{DED46367-3B9E-4ACA-B712-A7354FD406CE}" destId="{CC09ADA1-ACD8-486E-8933-DA84EA0D740D}" srcOrd="0" destOrd="0" presId="urn:microsoft.com/office/officeart/2005/8/layout/pyramid1"/>
    <dgm:cxn modelId="{2EF7D4C0-6EC5-455A-9538-1935007F69EB}" type="presParOf" srcId="{DED46367-3B9E-4ACA-B712-A7354FD406CE}" destId="{FCFE4DCE-4F91-401F-819C-33CA5B1CF57C}" srcOrd="1" destOrd="0" presId="urn:microsoft.com/office/officeart/2005/8/layout/pyramid1"/>
    <dgm:cxn modelId="{079DFE48-0F5C-475F-B139-A30CF1943B8A}" type="presParOf" srcId="{EB1944C8-D136-45ED-A7EB-089E0292F796}" destId="{7D86AF24-380F-465D-8E3C-FA78F97B6A24}" srcOrd="3" destOrd="0" presId="urn:microsoft.com/office/officeart/2005/8/layout/pyramid1"/>
    <dgm:cxn modelId="{E1E5A192-CA7F-4915-9079-5732D5B698C7}" type="presParOf" srcId="{7D86AF24-380F-465D-8E3C-FA78F97B6A24}" destId="{E39CD9FF-928D-4F2A-9616-A8ACBFB25582}" srcOrd="0" destOrd="0" presId="urn:microsoft.com/office/officeart/2005/8/layout/pyramid1"/>
    <dgm:cxn modelId="{FC7F6F16-2E72-4DF9-9FC0-2FD79377306A}" type="presParOf" srcId="{7D86AF24-380F-465D-8E3C-FA78F97B6A24}" destId="{64F50148-1F52-4341-9083-8D551A5D4C4C}" srcOrd="1" destOrd="0" presId="urn:microsoft.com/office/officeart/2005/8/layout/pyramid1"/>
    <dgm:cxn modelId="{33EB15FC-E003-4A78-BAEE-969A631D5AFC}" type="presParOf" srcId="{EB1944C8-D136-45ED-A7EB-089E0292F796}" destId="{995575FB-1157-4254-A223-440BA9F81830}" srcOrd="4" destOrd="0" presId="urn:microsoft.com/office/officeart/2005/8/layout/pyramid1"/>
    <dgm:cxn modelId="{8B8F4AC3-985A-4C79-82B7-3AD581113C6A}" type="presParOf" srcId="{995575FB-1157-4254-A223-440BA9F81830}" destId="{7A08878E-BDAA-45EC-83EF-97886071B026}" srcOrd="0" destOrd="0" presId="urn:microsoft.com/office/officeart/2005/8/layout/pyramid1"/>
    <dgm:cxn modelId="{B8B47560-D74B-4165-AAE5-0CEB60391E60}" type="presParOf" srcId="{995575FB-1157-4254-A223-440BA9F81830}" destId="{BE360A32-4342-4FAF-B68D-C7581D412EB9}" srcOrd="1" destOrd="0" presId="urn:microsoft.com/office/officeart/2005/8/layout/pyramid1"/>
    <dgm:cxn modelId="{C3C02BE0-0AED-4DDC-8DB4-6A7E53195E06}" type="presParOf" srcId="{EB1944C8-D136-45ED-A7EB-089E0292F796}" destId="{AB93162F-9233-49DC-A356-D0AF66133A24}" srcOrd="5" destOrd="0" presId="urn:microsoft.com/office/officeart/2005/8/layout/pyramid1"/>
    <dgm:cxn modelId="{B3D370B4-C148-41EA-92C1-3D44D9B0B69E}" type="presParOf" srcId="{AB93162F-9233-49DC-A356-D0AF66133A24}" destId="{543B09B9-6ABB-4B23-89F6-FE69640E5017}" srcOrd="0" destOrd="0" presId="urn:microsoft.com/office/officeart/2005/8/layout/pyramid1"/>
    <dgm:cxn modelId="{3DB3558B-88DD-446F-B393-F4BDC043049A}" type="presParOf" srcId="{AB93162F-9233-49DC-A356-D0AF66133A24}" destId="{F5107667-C742-498C-856C-BF4D44286B1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BADC42-85F0-4FB0-A2CE-C1F50A03102F}" type="doc">
      <dgm:prSet loTypeId="urn:microsoft.com/office/officeart/2005/8/layout/pyramid1" loCatId="pyramid" qsTypeId="urn:microsoft.com/office/officeart/2005/8/quickstyle/simple1" qsCatId="simple" csTypeId="urn:microsoft.com/office/officeart/2005/8/colors/colorful4" csCatId="colorful" phldr="1"/>
      <dgm:spPr/>
      <dgm:t>
        <a:bodyPr/>
        <a:lstStyle/>
        <a:p>
          <a:endParaRPr lang="fr-FR"/>
        </a:p>
      </dgm:t>
    </dgm:pt>
    <dgm:pt modelId="{1F61FE32-0165-42A2-B84A-995E6E73B71E}">
      <dgm:prSet phldrT="[Texte]"/>
      <dgm:spPr/>
      <dgm:t>
        <a:bodyPr/>
        <a:lstStyle/>
        <a:p>
          <a:r>
            <a:rPr lang="fr-FR" dirty="0"/>
            <a:t>Règlement</a:t>
          </a:r>
        </a:p>
      </dgm:t>
    </dgm:pt>
    <dgm:pt modelId="{8ED035CB-FE96-4927-8DC2-A2AFC1081C30}" type="parTrans" cxnId="{E51F9BF2-F703-4350-A5DD-0416E329E4CA}">
      <dgm:prSet/>
      <dgm:spPr/>
      <dgm:t>
        <a:bodyPr/>
        <a:lstStyle/>
        <a:p>
          <a:endParaRPr lang="fr-FR"/>
        </a:p>
      </dgm:t>
    </dgm:pt>
    <dgm:pt modelId="{8B8E7B31-B5FA-4463-8A32-259CE55349EF}" type="sibTrans" cxnId="{E51F9BF2-F703-4350-A5DD-0416E329E4CA}">
      <dgm:prSet/>
      <dgm:spPr/>
      <dgm:t>
        <a:bodyPr/>
        <a:lstStyle/>
        <a:p>
          <a:endParaRPr lang="fr-FR"/>
        </a:p>
      </dgm:t>
    </dgm:pt>
    <dgm:pt modelId="{ED5B8470-340F-44BB-9BDD-9A6BBF239BE1}">
      <dgm:prSet phldrT="[Texte]"/>
      <dgm:spPr/>
      <dgm:t>
        <a:bodyPr/>
        <a:lstStyle/>
        <a:p>
          <a:r>
            <a:rPr lang="fr-FR" dirty="0"/>
            <a:t>PAGD</a:t>
          </a:r>
        </a:p>
      </dgm:t>
    </dgm:pt>
    <dgm:pt modelId="{0FCF5DD2-5DE9-44C6-969D-BA6D82EA8964}" type="parTrans" cxnId="{B63861D1-A253-47B4-AEB0-1C9588681678}">
      <dgm:prSet/>
      <dgm:spPr/>
      <dgm:t>
        <a:bodyPr/>
        <a:lstStyle/>
        <a:p>
          <a:endParaRPr lang="fr-FR"/>
        </a:p>
      </dgm:t>
    </dgm:pt>
    <dgm:pt modelId="{BD9C16E6-8C66-40EB-B433-973267C994E0}" type="sibTrans" cxnId="{B63861D1-A253-47B4-AEB0-1C9588681678}">
      <dgm:prSet/>
      <dgm:spPr/>
      <dgm:t>
        <a:bodyPr/>
        <a:lstStyle/>
        <a:p>
          <a:endParaRPr lang="fr-FR"/>
        </a:p>
      </dgm:t>
    </dgm:pt>
    <dgm:pt modelId="{ABD8E886-70FB-4C1E-9736-9A23F8120473}">
      <dgm:prSet phldrT="[Texte]"/>
      <dgm:spPr/>
      <dgm:t>
        <a:bodyPr/>
        <a:lstStyle/>
        <a:p>
          <a:r>
            <a:rPr lang="fr-FR" dirty="0"/>
            <a:t>Stratégie</a:t>
          </a:r>
        </a:p>
      </dgm:t>
    </dgm:pt>
    <dgm:pt modelId="{0C69B586-80E5-466A-8AC1-E9B3B4ABE0E6}" type="parTrans" cxnId="{98213A06-D3DF-4B5A-9C0F-B3AD8532701F}">
      <dgm:prSet/>
      <dgm:spPr/>
      <dgm:t>
        <a:bodyPr/>
        <a:lstStyle/>
        <a:p>
          <a:endParaRPr lang="fr-FR"/>
        </a:p>
      </dgm:t>
    </dgm:pt>
    <dgm:pt modelId="{F6774CB4-2D3F-4E55-9D66-A6D20356A673}" type="sibTrans" cxnId="{98213A06-D3DF-4B5A-9C0F-B3AD8532701F}">
      <dgm:prSet/>
      <dgm:spPr/>
      <dgm:t>
        <a:bodyPr/>
        <a:lstStyle/>
        <a:p>
          <a:endParaRPr lang="fr-FR"/>
        </a:p>
      </dgm:t>
    </dgm:pt>
    <dgm:pt modelId="{DFC60D09-4478-4D35-828E-933170C5254D}">
      <dgm:prSet phldrT="[Texte]"/>
      <dgm:spPr>
        <a:solidFill>
          <a:srgbClr val="29DB80"/>
        </a:solidFill>
      </dgm:spPr>
      <dgm:t>
        <a:bodyPr/>
        <a:lstStyle/>
        <a:p>
          <a:r>
            <a:rPr lang="fr-FR" dirty="0"/>
            <a:t>Scénarios</a:t>
          </a:r>
        </a:p>
      </dgm:t>
    </dgm:pt>
    <dgm:pt modelId="{DF138BA9-0237-4985-987F-9C1C8235E975}" type="parTrans" cxnId="{B0F79376-E95D-4750-AACB-4D3CE42E4610}">
      <dgm:prSet/>
      <dgm:spPr/>
      <dgm:t>
        <a:bodyPr/>
        <a:lstStyle/>
        <a:p>
          <a:endParaRPr lang="fr-FR"/>
        </a:p>
      </dgm:t>
    </dgm:pt>
    <dgm:pt modelId="{97C19D49-45CD-4A3F-9400-4675BBE2680A}" type="sibTrans" cxnId="{B0F79376-E95D-4750-AACB-4D3CE42E4610}">
      <dgm:prSet/>
      <dgm:spPr/>
      <dgm:t>
        <a:bodyPr/>
        <a:lstStyle/>
        <a:p>
          <a:endParaRPr lang="fr-FR"/>
        </a:p>
      </dgm:t>
    </dgm:pt>
    <dgm:pt modelId="{BA71543A-0364-4C67-95E2-BAD1F80B629D}">
      <dgm:prSet phldrT="[Texte]"/>
      <dgm:spPr/>
      <dgm:t>
        <a:bodyPr/>
        <a:lstStyle/>
        <a:p>
          <a:r>
            <a:rPr lang="fr-FR" dirty="0"/>
            <a:t>Diagnostic</a:t>
          </a:r>
        </a:p>
      </dgm:t>
    </dgm:pt>
    <dgm:pt modelId="{ACED7B8C-3729-4DB4-B129-749E0BAF776B}" type="parTrans" cxnId="{02E83CBE-3F17-4347-99FE-792641EFE32E}">
      <dgm:prSet/>
      <dgm:spPr/>
      <dgm:t>
        <a:bodyPr/>
        <a:lstStyle/>
        <a:p>
          <a:endParaRPr lang="fr-FR"/>
        </a:p>
      </dgm:t>
    </dgm:pt>
    <dgm:pt modelId="{478D49F9-B052-42A0-BF0D-96920CBC2B75}" type="sibTrans" cxnId="{02E83CBE-3F17-4347-99FE-792641EFE32E}">
      <dgm:prSet/>
      <dgm:spPr/>
      <dgm:t>
        <a:bodyPr/>
        <a:lstStyle/>
        <a:p>
          <a:endParaRPr lang="fr-FR"/>
        </a:p>
      </dgm:t>
    </dgm:pt>
    <dgm:pt modelId="{A1FDB2B6-E2CB-4BFF-82E0-1A9AB01908BF}">
      <dgm:prSet phldrT="[Texte]"/>
      <dgm:spPr>
        <a:solidFill>
          <a:srgbClr val="4472C4"/>
        </a:solidFill>
      </dgm:spPr>
      <dgm:t>
        <a:bodyPr/>
        <a:lstStyle/>
        <a:p>
          <a:r>
            <a:rPr lang="fr-FR" dirty="0"/>
            <a:t>Etat des lieux</a:t>
          </a:r>
        </a:p>
      </dgm:t>
    </dgm:pt>
    <dgm:pt modelId="{901EE453-277B-4266-AA22-77E6126B73E5}" type="parTrans" cxnId="{200755F2-C6D0-42BC-99E4-6B662FE48786}">
      <dgm:prSet/>
      <dgm:spPr/>
      <dgm:t>
        <a:bodyPr/>
        <a:lstStyle/>
        <a:p>
          <a:endParaRPr lang="fr-FR"/>
        </a:p>
      </dgm:t>
    </dgm:pt>
    <dgm:pt modelId="{DDAD1389-E9F1-48FA-9624-0F9CB9959CF4}" type="sibTrans" cxnId="{200755F2-C6D0-42BC-99E4-6B662FE48786}">
      <dgm:prSet/>
      <dgm:spPr/>
      <dgm:t>
        <a:bodyPr/>
        <a:lstStyle/>
        <a:p>
          <a:endParaRPr lang="fr-FR"/>
        </a:p>
      </dgm:t>
    </dgm:pt>
    <dgm:pt modelId="{EB1944C8-D136-45ED-A7EB-089E0292F796}" type="pres">
      <dgm:prSet presAssocID="{3EBADC42-85F0-4FB0-A2CE-C1F50A03102F}" presName="Name0" presStyleCnt="0">
        <dgm:presLayoutVars>
          <dgm:dir/>
          <dgm:animLvl val="lvl"/>
          <dgm:resizeHandles val="exact"/>
        </dgm:presLayoutVars>
      </dgm:prSet>
      <dgm:spPr/>
    </dgm:pt>
    <dgm:pt modelId="{228D7F8E-1002-4D25-B62F-CB46C992FCFE}" type="pres">
      <dgm:prSet presAssocID="{1F61FE32-0165-42A2-B84A-995E6E73B71E}" presName="Name8" presStyleCnt="0"/>
      <dgm:spPr/>
    </dgm:pt>
    <dgm:pt modelId="{E499B16D-9C61-46DB-931A-734EEA8A1E7A}" type="pres">
      <dgm:prSet presAssocID="{1F61FE32-0165-42A2-B84A-995E6E73B71E}" presName="level" presStyleLbl="node1" presStyleIdx="0" presStyleCnt="6">
        <dgm:presLayoutVars>
          <dgm:chMax val="1"/>
          <dgm:bulletEnabled val="1"/>
        </dgm:presLayoutVars>
      </dgm:prSet>
      <dgm:spPr/>
    </dgm:pt>
    <dgm:pt modelId="{14E21FB6-D6E1-483D-AA83-82EFFD156D76}" type="pres">
      <dgm:prSet presAssocID="{1F61FE32-0165-42A2-B84A-995E6E73B71E}" presName="levelTx" presStyleLbl="revTx" presStyleIdx="0" presStyleCnt="0">
        <dgm:presLayoutVars>
          <dgm:chMax val="1"/>
          <dgm:bulletEnabled val="1"/>
        </dgm:presLayoutVars>
      </dgm:prSet>
      <dgm:spPr/>
    </dgm:pt>
    <dgm:pt modelId="{56988917-78B2-4825-AC4A-F6E6395FC054}" type="pres">
      <dgm:prSet presAssocID="{ED5B8470-340F-44BB-9BDD-9A6BBF239BE1}" presName="Name8" presStyleCnt="0"/>
      <dgm:spPr/>
    </dgm:pt>
    <dgm:pt modelId="{C1EE9371-3D29-4036-829C-7F3606FAB5E0}" type="pres">
      <dgm:prSet presAssocID="{ED5B8470-340F-44BB-9BDD-9A6BBF239BE1}" presName="level" presStyleLbl="node1" presStyleIdx="1" presStyleCnt="6">
        <dgm:presLayoutVars>
          <dgm:chMax val="1"/>
          <dgm:bulletEnabled val="1"/>
        </dgm:presLayoutVars>
      </dgm:prSet>
      <dgm:spPr/>
    </dgm:pt>
    <dgm:pt modelId="{21FCD97A-9004-4AD5-91BF-CA17A5C24A06}" type="pres">
      <dgm:prSet presAssocID="{ED5B8470-340F-44BB-9BDD-9A6BBF239BE1}" presName="levelTx" presStyleLbl="revTx" presStyleIdx="0" presStyleCnt="0">
        <dgm:presLayoutVars>
          <dgm:chMax val="1"/>
          <dgm:bulletEnabled val="1"/>
        </dgm:presLayoutVars>
      </dgm:prSet>
      <dgm:spPr/>
    </dgm:pt>
    <dgm:pt modelId="{DED46367-3B9E-4ACA-B712-A7354FD406CE}" type="pres">
      <dgm:prSet presAssocID="{ABD8E886-70FB-4C1E-9736-9A23F8120473}" presName="Name8" presStyleCnt="0"/>
      <dgm:spPr/>
    </dgm:pt>
    <dgm:pt modelId="{CC09ADA1-ACD8-486E-8933-DA84EA0D740D}" type="pres">
      <dgm:prSet presAssocID="{ABD8E886-70FB-4C1E-9736-9A23F8120473}" presName="level" presStyleLbl="node1" presStyleIdx="2" presStyleCnt="6">
        <dgm:presLayoutVars>
          <dgm:chMax val="1"/>
          <dgm:bulletEnabled val="1"/>
        </dgm:presLayoutVars>
      </dgm:prSet>
      <dgm:spPr/>
    </dgm:pt>
    <dgm:pt modelId="{FCFE4DCE-4F91-401F-819C-33CA5B1CF57C}" type="pres">
      <dgm:prSet presAssocID="{ABD8E886-70FB-4C1E-9736-9A23F8120473}" presName="levelTx" presStyleLbl="revTx" presStyleIdx="0" presStyleCnt="0">
        <dgm:presLayoutVars>
          <dgm:chMax val="1"/>
          <dgm:bulletEnabled val="1"/>
        </dgm:presLayoutVars>
      </dgm:prSet>
      <dgm:spPr/>
    </dgm:pt>
    <dgm:pt modelId="{7D86AF24-380F-465D-8E3C-FA78F97B6A24}" type="pres">
      <dgm:prSet presAssocID="{DFC60D09-4478-4D35-828E-933170C5254D}" presName="Name8" presStyleCnt="0"/>
      <dgm:spPr/>
    </dgm:pt>
    <dgm:pt modelId="{E39CD9FF-928D-4F2A-9616-A8ACBFB25582}" type="pres">
      <dgm:prSet presAssocID="{DFC60D09-4478-4D35-828E-933170C5254D}" presName="level" presStyleLbl="node1" presStyleIdx="3" presStyleCnt="6">
        <dgm:presLayoutVars>
          <dgm:chMax val="1"/>
          <dgm:bulletEnabled val="1"/>
        </dgm:presLayoutVars>
      </dgm:prSet>
      <dgm:spPr/>
    </dgm:pt>
    <dgm:pt modelId="{64F50148-1F52-4341-9083-8D551A5D4C4C}" type="pres">
      <dgm:prSet presAssocID="{DFC60D09-4478-4D35-828E-933170C5254D}" presName="levelTx" presStyleLbl="revTx" presStyleIdx="0" presStyleCnt="0">
        <dgm:presLayoutVars>
          <dgm:chMax val="1"/>
          <dgm:bulletEnabled val="1"/>
        </dgm:presLayoutVars>
      </dgm:prSet>
      <dgm:spPr/>
    </dgm:pt>
    <dgm:pt modelId="{995575FB-1157-4254-A223-440BA9F81830}" type="pres">
      <dgm:prSet presAssocID="{BA71543A-0364-4C67-95E2-BAD1F80B629D}" presName="Name8" presStyleCnt="0"/>
      <dgm:spPr/>
    </dgm:pt>
    <dgm:pt modelId="{7A08878E-BDAA-45EC-83EF-97886071B026}" type="pres">
      <dgm:prSet presAssocID="{BA71543A-0364-4C67-95E2-BAD1F80B629D}" presName="level" presStyleLbl="node1" presStyleIdx="4" presStyleCnt="6">
        <dgm:presLayoutVars>
          <dgm:chMax val="1"/>
          <dgm:bulletEnabled val="1"/>
        </dgm:presLayoutVars>
      </dgm:prSet>
      <dgm:spPr/>
    </dgm:pt>
    <dgm:pt modelId="{BE360A32-4342-4FAF-B68D-C7581D412EB9}" type="pres">
      <dgm:prSet presAssocID="{BA71543A-0364-4C67-95E2-BAD1F80B629D}" presName="levelTx" presStyleLbl="revTx" presStyleIdx="0" presStyleCnt="0">
        <dgm:presLayoutVars>
          <dgm:chMax val="1"/>
          <dgm:bulletEnabled val="1"/>
        </dgm:presLayoutVars>
      </dgm:prSet>
      <dgm:spPr/>
    </dgm:pt>
    <dgm:pt modelId="{AB93162F-9233-49DC-A356-D0AF66133A24}" type="pres">
      <dgm:prSet presAssocID="{A1FDB2B6-E2CB-4BFF-82E0-1A9AB01908BF}" presName="Name8" presStyleCnt="0"/>
      <dgm:spPr/>
    </dgm:pt>
    <dgm:pt modelId="{543B09B9-6ABB-4B23-89F6-FE69640E5017}" type="pres">
      <dgm:prSet presAssocID="{A1FDB2B6-E2CB-4BFF-82E0-1A9AB01908BF}" presName="level" presStyleLbl="node1" presStyleIdx="5" presStyleCnt="6">
        <dgm:presLayoutVars>
          <dgm:chMax val="1"/>
          <dgm:bulletEnabled val="1"/>
        </dgm:presLayoutVars>
      </dgm:prSet>
      <dgm:spPr/>
    </dgm:pt>
    <dgm:pt modelId="{F5107667-C742-498C-856C-BF4D44286B12}" type="pres">
      <dgm:prSet presAssocID="{A1FDB2B6-E2CB-4BFF-82E0-1A9AB01908BF}" presName="levelTx" presStyleLbl="revTx" presStyleIdx="0" presStyleCnt="0">
        <dgm:presLayoutVars>
          <dgm:chMax val="1"/>
          <dgm:bulletEnabled val="1"/>
        </dgm:presLayoutVars>
      </dgm:prSet>
      <dgm:spPr/>
    </dgm:pt>
  </dgm:ptLst>
  <dgm:cxnLst>
    <dgm:cxn modelId="{4CFAEB04-D412-44E4-B90F-77B4CF5954C6}" type="presOf" srcId="{DFC60D09-4478-4D35-828E-933170C5254D}" destId="{E39CD9FF-928D-4F2A-9616-A8ACBFB25582}" srcOrd="0" destOrd="0" presId="urn:microsoft.com/office/officeart/2005/8/layout/pyramid1"/>
    <dgm:cxn modelId="{98213A06-D3DF-4B5A-9C0F-B3AD8532701F}" srcId="{3EBADC42-85F0-4FB0-A2CE-C1F50A03102F}" destId="{ABD8E886-70FB-4C1E-9736-9A23F8120473}" srcOrd="2" destOrd="0" parTransId="{0C69B586-80E5-466A-8AC1-E9B3B4ABE0E6}" sibTransId="{F6774CB4-2D3F-4E55-9D66-A6D20356A673}"/>
    <dgm:cxn modelId="{93C61462-47C5-4D46-BD03-F3187E8DF343}" type="presOf" srcId="{BA71543A-0364-4C67-95E2-BAD1F80B629D}" destId="{BE360A32-4342-4FAF-B68D-C7581D412EB9}" srcOrd="1" destOrd="0" presId="urn:microsoft.com/office/officeart/2005/8/layout/pyramid1"/>
    <dgm:cxn modelId="{43251268-4A55-441C-BA14-57B91491FB55}" type="presOf" srcId="{ED5B8470-340F-44BB-9BDD-9A6BBF239BE1}" destId="{21FCD97A-9004-4AD5-91BF-CA17A5C24A06}" srcOrd="1" destOrd="0" presId="urn:microsoft.com/office/officeart/2005/8/layout/pyramid1"/>
    <dgm:cxn modelId="{D8A7F971-3DE8-4F12-87D3-7435821BF0BE}" type="presOf" srcId="{BA71543A-0364-4C67-95E2-BAD1F80B629D}" destId="{7A08878E-BDAA-45EC-83EF-97886071B026}" srcOrd="0" destOrd="0" presId="urn:microsoft.com/office/officeart/2005/8/layout/pyramid1"/>
    <dgm:cxn modelId="{B0F79376-E95D-4750-AACB-4D3CE42E4610}" srcId="{3EBADC42-85F0-4FB0-A2CE-C1F50A03102F}" destId="{DFC60D09-4478-4D35-828E-933170C5254D}" srcOrd="3" destOrd="0" parTransId="{DF138BA9-0237-4985-987F-9C1C8235E975}" sibTransId="{97C19D49-45CD-4A3F-9400-4675BBE2680A}"/>
    <dgm:cxn modelId="{1CAABD7B-FA90-4118-8E8B-C36096A646ED}" type="presOf" srcId="{ABD8E886-70FB-4C1E-9736-9A23F8120473}" destId="{CC09ADA1-ACD8-486E-8933-DA84EA0D740D}" srcOrd="0" destOrd="0" presId="urn:microsoft.com/office/officeart/2005/8/layout/pyramid1"/>
    <dgm:cxn modelId="{6642EE7F-E95B-4448-A359-4488E19098EF}" type="presOf" srcId="{DFC60D09-4478-4D35-828E-933170C5254D}" destId="{64F50148-1F52-4341-9083-8D551A5D4C4C}" srcOrd="1" destOrd="0" presId="urn:microsoft.com/office/officeart/2005/8/layout/pyramid1"/>
    <dgm:cxn modelId="{AC849D98-C3D8-4AF7-96D3-3BC2D07CEEC7}" type="presOf" srcId="{1F61FE32-0165-42A2-B84A-995E6E73B71E}" destId="{14E21FB6-D6E1-483D-AA83-82EFFD156D76}" srcOrd="1" destOrd="0" presId="urn:microsoft.com/office/officeart/2005/8/layout/pyramid1"/>
    <dgm:cxn modelId="{5E97549E-3401-400A-BBFE-0A0596080D6B}" type="presOf" srcId="{1F61FE32-0165-42A2-B84A-995E6E73B71E}" destId="{E499B16D-9C61-46DB-931A-734EEA8A1E7A}" srcOrd="0" destOrd="0" presId="urn:microsoft.com/office/officeart/2005/8/layout/pyramid1"/>
    <dgm:cxn modelId="{8BDD50A4-9CF5-4971-9841-01A15AA4BD73}" type="presOf" srcId="{ED5B8470-340F-44BB-9BDD-9A6BBF239BE1}" destId="{C1EE9371-3D29-4036-829C-7F3606FAB5E0}" srcOrd="0" destOrd="0" presId="urn:microsoft.com/office/officeart/2005/8/layout/pyramid1"/>
    <dgm:cxn modelId="{2297BBAF-A14A-46F2-9A0F-5D079E0953CC}" type="presOf" srcId="{3EBADC42-85F0-4FB0-A2CE-C1F50A03102F}" destId="{EB1944C8-D136-45ED-A7EB-089E0292F796}" srcOrd="0" destOrd="0" presId="urn:microsoft.com/office/officeart/2005/8/layout/pyramid1"/>
    <dgm:cxn modelId="{911D81B5-8AB0-4123-9552-AB9538214829}" type="presOf" srcId="{A1FDB2B6-E2CB-4BFF-82E0-1A9AB01908BF}" destId="{543B09B9-6ABB-4B23-89F6-FE69640E5017}" srcOrd="0" destOrd="0" presId="urn:microsoft.com/office/officeart/2005/8/layout/pyramid1"/>
    <dgm:cxn modelId="{02E83CBE-3F17-4347-99FE-792641EFE32E}" srcId="{3EBADC42-85F0-4FB0-A2CE-C1F50A03102F}" destId="{BA71543A-0364-4C67-95E2-BAD1F80B629D}" srcOrd="4" destOrd="0" parTransId="{ACED7B8C-3729-4DB4-B129-749E0BAF776B}" sibTransId="{478D49F9-B052-42A0-BF0D-96920CBC2B75}"/>
    <dgm:cxn modelId="{B63861D1-A253-47B4-AEB0-1C9588681678}" srcId="{3EBADC42-85F0-4FB0-A2CE-C1F50A03102F}" destId="{ED5B8470-340F-44BB-9BDD-9A6BBF239BE1}" srcOrd="1" destOrd="0" parTransId="{0FCF5DD2-5DE9-44C6-969D-BA6D82EA8964}" sibTransId="{BD9C16E6-8C66-40EB-B433-973267C994E0}"/>
    <dgm:cxn modelId="{134DFAF1-AEFE-44D5-BFF6-A88F39005D75}" type="presOf" srcId="{A1FDB2B6-E2CB-4BFF-82E0-1A9AB01908BF}" destId="{F5107667-C742-498C-856C-BF4D44286B12}" srcOrd="1" destOrd="0" presId="urn:microsoft.com/office/officeart/2005/8/layout/pyramid1"/>
    <dgm:cxn modelId="{200755F2-C6D0-42BC-99E4-6B662FE48786}" srcId="{3EBADC42-85F0-4FB0-A2CE-C1F50A03102F}" destId="{A1FDB2B6-E2CB-4BFF-82E0-1A9AB01908BF}" srcOrd="5" destOrd="0" parTransId="{901EE453-277B-4266-AA22-77E6126B73E5}" sibTransId="{DDAD1389-E9F1-48FA-9624-0F9CB9959CF4}"/>
    <dgm:cxn modelId="{E51F9BF2-F703-4350-A5DD-0416E329E4CA}" srcId="{3EBADC42-85F0-4FB0-A2CE-C1F50A03102F}" destId="{1F61FE32-0165-42A2-B84A-995E6E73B71E}" srcOrd="0" destOrd="0" parTransId="{8ED035CB-FE96-4927-8DC2-A2AFC1081C30}" sibTransId="{8B8E7B31-B5FA-4463-8A32-259CE55349EF}"/>
    <dgm:cxn modelId="{EE851BFC-A42D-4F28-B651-5EF40659214F}" type="presOf" srcId="{ABD8E886-70FB-4C1E-9736-9A23F8120473}" destId="{FCFE4DCE-4F91-401F-819C-33CA5B1CF57C}" srcOrd="1" destOrd="0" presId="urn:microsoft.com/office/officeart/2005/8/layout/pyramid1"/>
    <dgm:cxn modelId="{73D161B7-B8ED-4367-8256-B0E1CF70ADE1}" type="presParOf" srcId="{EB1944C8-D136-45ED-A7EB-089E0292F796}" destId="{228D7F8E-1002-4D25-B62F-CB46C992FCFE}" srcOrd="0" destOrd="0" presId="urn:microsoft.com/office/officeart/2005/8/layout/pyramid1"/>
    <dgm:cxn modelId="{08D8CE05-6514-4B93-81AC-DF2659BB88B0}" type="presParOf" srcId="{228D7F8E-1002-4D25-B62F-CB46C992FCFE}" destId="{E499B16D-9C61-46DB-931A-734EEA8A1E7A}" srcOrd="0" destOrd="0" presId="urn:microsoft.com/office/officeart/2005/8/layout/pyramid1"/>
    <dgm:cxn modelId="{00F96AB0-2EAD-42B8-9F44-8C12FBFEA1C6}" type="presParOf" srcId="{228D7F8E-1002-4D25-B62F-CB46C992FCFE}" destId="{14E21FB6-D6E1-483D-AA83-82EFFD156D76}" srcOrd="1" destOrd="0" presId="urn:microsoft.com/office/officeart/2005/8/layout/pyramid1"/>
    <dgm:cxn modelId="{BFBE23A6-C7E8-4C2E-9FA3-D34CF1A30BF7}" type="presParOf" srcId="{EB1944C8-D136-45ED-A7EB-089E0292F796}" destId="{56988917-78B2-4825-AC4A-F6E6395FC054}" srcOrd="1" destOrd="0" presId="urn:microsoft.com/office/officeart/2005/8/layout/pyramid1"/>
    <dgm:cxn modelId="{21AD1290-D8DF-4005-9936-94CCF9395C28}" type="presParOf" srcId="{56988917-78B2-4825-AC4A-F6E6395FC054}" destId="{C1EE9371-3D29-4036-829C-7F3606FAB5E0}" srcOrd="0" destOrd="0" presId="urn:microsoft.com/office/officeart/2005/8/layout/pyramid1"/>
    <dgm:cxn modelId="{CE734ADB-4756-4EFA-BD40-2D356B20F352}" type="presParOf" srcId="{56988917-78B2-4825-AC4A-F6E6395FC054}" destId="{21FCD97A-9004-4AD5-91BF-CA17A5C24A06}" srcOrd="1" destOrd="0" presId="urn:microsoft.com/office/officeart/2005/8/layout/pyramid1"/>
    <dgm:cxn modelId="{2A4B9CCF-BE63-480C-BF0F-E9AAD4236498}" type="presParOf" srcId="{EB1944C8-D136-45ED-A7EB-089E0292F796}" destId="{DED46367-3B9E-4ACA-B712-A7354FD406CE}" srcOrd="2" destOrd="0" presId="urn:microsoft.com/office/officeart/2005/8/layout/pyramid1"/>
    <dgm:cxn modelId="{802415C6-CD24-49E7-854B-13984C554005}" type="presParOf" srcId="{DED46367-3B9E-4ACA-B712-A7354FD406CE}" destId="{CC09ADA1-ACD8-486E-8933-DA84EA0D740D}" srcOrd="0" destOrd="0" presId="urn:microsoft.com/office/officeart/2005/8/layout/pyramid1"/>
    <dgm:cxn modelId="{21F91314-C197-42E9-B2C7-AA08876497CD}" type="presParOf" srcId="{DED46367-3B9E-4ACA-B712-A7354FD406CE}" destId="{FCFE4DCE-4F91-401F-819C-33CA5B1CF57C}" srcOrd="1" destOrd="0" presId="urn:microsoft.com/office/officeart/2005/8/layout/pyramid1"/>
    <dgm:cxn modelId="{7F8622CE-B4B0-44CF-93C4-76A30E5875C9}" type="presParOf" srcId="{EB1944C8-D136-45ED-A7EB-089E0292F796}" destId="{7D86AF24-380F-465D-8E3C-FA78F97B6A24}" srcOrd="3" destOrd="0" presId="urn:microsoft.com/office/officeart/2005/8/layout/pyramid1"/>
    <dgm:cxn modelId="{EBD3D678-DD49-4152-B062-0761B810F727}" type="presParOf" srcId="{7D86AF24-380F-465D-8E3C-FA78F97B6A24}" destId="{E39CD9FF-928D-4F2A-9616-A8ACBFB25582}" srcOrd="0" destOrd="0" presId="urn:microsoft.com/office/officeart/2005/8/layout/pyramid1"/>
    <dgm:cxn modelId="{17CA34FB-8A16-490F-A3AA-8E9EF850CA71}" type="presParOf" srcId="{7D86AF24-380F-465D-8E3C-FA78F97B6A24}" destId="{64F50148-1F52-4341-9083-8D551A5D4C4C}" srcOrd="1" destOrd="0" presId="urn:microsoft.com/office/officeart/2005/8/layout/pyramid1"/>
    <dgm:cxn modelId="{E03A8096-4E5A-4928-A564-83093C282A9F}" type="presParOf" srcId="{EB1944C8-D136-45ED-A7EB-089E0292F796}" destId="{995575FB-1157-4254-A223-440BA9F81830}" srcOrd="4" destOrd="0" presId="urn:microsoft.com/office/officeart/2005/8/layout/pyramid1"/>
    <dgm:cxn modelId="{CAD97B58-B1F7-4AE7-BA26-922318D35909}" type="presParOf" srcId="{995575FB-1157-4254-A223-440BA9F81830}" destId="{7A08878E-BDAA-45EC-83EF-97886071B026}" srcOrd="0" destOrd="0" presId="urn:microsoft.com/office/officeart/2005/8/layout/pyramid1"/>
    <dgm:cxn modelId="{91627134-E9E1-4F28-B801-C7335A0D9BFF}" type="presParOf" srcId="{995575FB-1157-4254-A223-440BA9F81830}" destId="{BE360A32-4342-4FAF-B68D-C7581D412EB9}" srcOrd="1" destOrd="0" presId="urn:microsoft.com/office/officeart/2005/8/layout/pyramid1"/>
    <dgm:cxn modelId="{F97E6047-AE7A-41FB-ABD1-840DC2DFF516}" type="presParOf" srcId="{EB1944C8-D136-45ED-A7EB-089E0292F796}" destId="{AB93162F-9233-49DC-A356-D0AF66133A24}" srcOrd="5" destOrd="0" presId="urn:microsoft.com/office/officeart/2005/8/layout/pyramid1"/>
    <dgm:cxn modelId="{010F5DB9-1CE1-4DDF-A8BB-0565ED0207DF}" type="presParOf" srcId="{AB93162F-9233-49DC-A356-D0AF66133A24}" destId="{543B09B9-6ABB-4B23-89F6-FE69640E5017}" srcOrd="0" destOrd="0" presId="urn:microsoft.com/office/officeart/2005/8/layout/pyramid1"/>
    <dgm:cxn modelId="{EB85DCFE-1697-4AC3-B7BB-688DE70A8235}" type="presParOf" srcId="{AB93162F-9233-49DC-A356-D0AF66133A24}" destId="{F5107667-C742-498C-856C-BF4D44286B1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BADC42-85F0-4FB0-A2CE-C1F50A03102F}" type="doc">
      <dgm:prSet loTypeId="urn:microsoft.com/office/officeart/2005/8/layout/pyramid1" loCatId="pyramid" qsTypeId="urn:microsoft.com/office/officeart/2005/8/quickstyle/simple1" qsCatId="simple" csTypeId="urn:microsoft.com/office/officeart/2005/8/colors/colorful4" csCatId="colorful" phldr="1"/>
      <dgm:spPr/>
    </dgm:pt>
    <dgm:pt modelId="{1F61FE32-0165-42A2-B84A-995E6E73B71E}">
      <dgm:prSet phldrT="[Texte]"/>
      <dgm:spPr>
        <a:solidFill>
          <a:schemeClr val="accent4">
            <a:hueOff val="0"/>
            <a:satOff val="0"/>
            <a:lumOff val="0"/>
            <a:alpha val="20000"/>
          </a:schemeClr>
        </a:solidFill>
      </dgm:spPr>
      <dgm:t>
        <a:bodyPr/>
        <a:lstStyle/>
        <a:p>
          <a:r>
            <a:rPr lang="fr-FR" dirty="0"/>
            <a:t>Règlement</a:t>
          </a:r>
        </a:p>
      </dgm:t>
    </dgm:pt>
    <dgm:pt modelId="{8ED035CB-FE96-4927-8DC2-A2AFC1081C30}" type="parTrans" cxnId="{E51F9BF2-F703-4350-A5DD-0416E329E4CA}">
      <dgm:prSet/>
      <dgm:spPr/>
      <dgm:t>
        <a:bodyPr/>
        <a:lstStyle/>
        <a:p>
          <a:endParaRPr lang="fr-FR"/>
        </a:p>
      </dgm:t>
    </dgm:pt>
    <dgm:pt modelId="{8B8E7B31-B5FA-4463-8A32-259CE55349EF}" type="sibTrans" cxnId="{E51F9BF2-F703-4350-A5DD-0416E329E4CA}">
      <dgm:prSet/>
      <dgm:spPr/>
      <dgm:t>
        <a:bodyPr/>
        <a:lstStyle/>
        <a:p>
          <a:endParaRPr lang="fr-FR"/>
        </a:p>
      </dgm:t>
    </dgm:pt>
    <dgm:pt modelId="{ED5B8470-340F-44BB-9BDD-9A6BBF239BE1}">
      <dgm:prSet phldrT="[Texte]"/>
      <dgm:spPr>
        <a:solidFill>
          <a:schemeClr val="accent4">
            <a:hueOff val="2079139"/>
            <a:satOff val="-9594"/>
            <a:lumOff val="353"/>
            <a:alpha val="20000"/>
          </a:schemeClr>
        </a:solidFill>
      </dgm:spPr>
      <dgm:t>
        <a:bodyPr/>
        <a:lstStyle/>
        <a:p>
          <a:r>
            <a:rPr lang="fr-FR" dirty="0"/>
            <a:t>PAGD</a:t>
          </a:r>
        </a:p>
      </dgm:t>
    </dgm:pt>
    <dgm:pt modelId="{0FCF5DD2-5DE9-44C6-969D-BA6D82EA8964}" type="parTrans" cxnId="{B63861D1-A253-47B4-AEB0-1C9588681678}">
      <dgm:prSet/>
      <dgm:spPr/>
      <dgm:t>
        <a:bodyPr/>
        <a:lstStyle/>
        <a:p>
          <a:endParaRPr lang="fr-FR"/>
        </a:p>
      </dgm:t>
    </dgm:pt>
    <dgm:pt modelId="{BD9C16E6-8C66-40EB-B433-973267C994E0}" type="sibTrans" cxnId="{B63861D1-A253-47B4-AEB0-1C9588681678}">
      <dgm:prSet/>
      <dgm:spPr/>
      <dgm:t>
        <a:bodyPr/>
        <a:lstStyle/>
        <a:p>
          <a:endParaRPr lang="fr-FR"/>
        </a:p>
      </dgm:t>
    </dgm:pt>
    <dgm:pt modelId="{ABD8E886-70FB-4C1E-9736-9A23F8120473}">
      <dgm:prSet phldrT="[Texte]"/>
      <dgm:spPr>
        <a:solidFill>
          <a:schemeClr val="accent4">
            <a:hueOff val="4158277"/>
            <a:satOff val="-19187"/>
            <a:lumOff val="706"/>
            <a:alpha val="20000"/>
          </a:schemeClr>
        </a:solidFill>
      </dgm:spPr>
      <dgm:t>
        <a:bodyPr/>
        <a:lstStyle/>
        <a:p>
          <a:r>
            <a:rPr lang="fr-FR" dirty="0"/>
            <a:t>Stratégie</a:t>
          </a:r>
        </a:p>
      </dgm:t>
    </dgm:pt>
    <dgm:pt modelId="{0C69B586-80E5-466A-8AC1-E9B3B4ABE0E6}" type="parTrans" cxnId="{98213A06-D3DF-4B5A-9C0F-B3AD8532701F}">
      <dgm:prSet/>
      <dgm:spPr/>
      <dgm:t>
        <a:bodyPr/>
        <a:lstStyle/>
        <a:p>
          <a:endParaRPr lang="fr-FR"/>
        </a:p>
      </dgm:t>
    </dgm:pt>
    <dgm:pt modelId="{F6774CB4-2D3F-4E55-9D66-A6D20356A673}" type="sibTrans" cxnId="{98213A06-D3DF-4B5A-9C0F-B3AD8532701F}">
      <dgm:prSet/>
      <dgm:spPr/>
      <dgm:t>
        <a:bodyPr/>
        <a:lstStyle/>
        <a:p>
          <a:endParaRPr lang="fr-FR"/>
        </a:p>
      </dgm:t>
    </dgm:pt>
    <dgm:pt modelId="{DFC60D09-4478-4D35-828E-933170C5254D}">
      <dgm:prSet phldrT="[Texte]"/>
      <dgm:spPr>
        <a:solidFill>
          <a:schemeClr val="accent4">
            <a:hueOff val="6237415"/>
            <a:satOff val="-28781"/>
            <a:lumOff val="1059"/>
            <a:alpha val="20000"/>
          </a:schemeClr>
        </a:solidFill>
      </dgm:spPr>
      <dgm:t>
        <a:bodyPr/>
        <a:lstStyle/>
        <a:p>
          <a:r>
            <a:rPr lang="fr-FR" dirty="0"/>
            <a:t>Scénarios</a:t>
          </a:r>
        </a:p>
      </dgm:t>
    </dgm:pt>
    <dgm:pt modelId="{DF138BA9-0237-4985-987F-9C1C8235E975}" type="parTrans" cxnId="{B0F79376-E95D-4750-AACB-4D3CE42E4610}">
      <dgm:prSet/>
      <dgm:spPr/>
      <dgm:t>
        <a:bodyPr/>
        <a:lstStyle/>
        <a:p>
          <a:endParaRPr lang="fr-FR"/>
        </a:p>
      </dgm:t>
    </dgm:pt>
    <dgm:pt modelId="{97C19D49-45CD-4A3F-9400-4675BBE2680A}" type="sibTrans" cxnId="{B0F79376-E95D-4750-AACB-4D3CE42E4610}">
      <dgm:prSet/>
      <dgm:spPr/>
      <dgm:t>
        <a:bodyPr/>
        <a:lstStyle/>
        <a:p>
          <a:endParaRPr lang="fr-FR"/>
        </a:p>
      </dgm:t>
    </dgm:pt>
    <dgm:pt modelId="{BA71543A-0364-4C67-95E2-BAD1F80B629D}">
      <dgm:prSet phldrT="[Texte]"/>
      <dgm:spPr>
        <a:solidFill>
          <a:schemeClr val="accent4">
            <a:hueOff val="8316554"/>
            <a:satOff val="-38374"/>
            <a:lumOff val="1412"/>
            <a:alpha val="20000"/>
          </a:schemeClr>
        </a:solidFill>
      </dgm:spPr>
      <dgm:t>
        <a:bodyPr/>
        <a:lstStyle/>
        <a:p>
          <a:r>
            <a:rPr lang="fr-FR" dirty="0"/>
            <a:t>Diagnostic</a:t>
          </a:r>
        </a:p>
      </dgm:t>
    </dgm:pt>
    <dgm:pt modelId="{ACED7B8C-3729-4DB4-B129-749E0BAF776B}" type="parTrans" cxnId="{02E83CBE-3F17-4347-99FE-792641EFE32E}">
      <dgm:prSet/>
      <dgm:spPr/>
      <dgm:t>
        <a:bodyPr/>
        <a:lstStyle/>
        <a:p>
          <a:endParaRPr lang="fr-FR"/>
        </a:p>
      </dgm:t>
    </dgm:pt>
    <dgm:pt modelId="{478D49F9-B052-42A0-BF0D-96920CBC2B75}" type="sibTrans" cxnId="{02E83CBE-3F17-4347-99FE-792641EFE32E}">
      <dgm:prSet/>
      <dgm:spPr/>
      <dgm:t>
        <a:bodyPr/>
        <a:lstStyle/>
        <a:p>
          <a:endParaRPr lang="fr-FR"/>
        </a:p>
      </dgm:t>
    </dgm:pt>
    <dgm:pt modelId="{A1FDB2B6-E2CB-4BFF-82E0-1A9AB01908BF}">
      <dgm:prSet phldrT="[Texte]" custT="1"/>
      <dgm:spPr/>
      <dgm:t>
        <a:bodyPr/>
        <a:lstStyle/>
        <a:p>
          <a:r>
            <a:rPr lang="fr-FR" sz="1050" b="1" dirty="0">
              <a:ln>
                <a:noFill/>
              </a:ln>
            </a:rPr>
            <a:t>Etat des lieux</a:t>
          </a:r>
        </a:p>
      </dgm:t>
    </dgm:pt>
    <dgm:pt modelId="{901EE453-277B-4266-AA22-77E6126B73E5}" type="parTrans" cxnId="{200755F2-C6D0-42BC-99E4-6B662FE48786}">
      <dgm:prSet/>
      <dgm:spPr/>
      <dgm:t>
        <a:bodyPr/>
        <a:lstStyle/>
        <a:p>
          <a:endParaRPr lang="fr-FR"/>
        </a:p>
      </dgm:t>
    </dgm:pt>
    <dgm:pt modelId="{DDAD1389-E9F1-48FA-9624-0F9CB9959CF4}" type="sibTrans" cxnId="{200755F2-C6D0-42BC-99E4-6B662FE48786}">
      <dgm:prSet/>
      <dgm:spPr/>
      <dgm:t>
        <a:bodyPr/>
        <a:lstStyle/>
        <a:p>
          <a:endParaRPr lang="fr-FR"/>
        </a:p>
      </dgm:t>
    </dgm:pt>
    <dgm:pt modelId="{EB1944C8-D136-45ED-A7EB-089E0292F796}" type="pres">
      <dgm:prSet presAssocID="{3EBADC42-85F0-4FB0-A2CE-C1F50A03102F}" presName="Name0" presStyleCnt="0">
        <dgm:presLayoutVars>
          <dgm:dir/>
          <dgm:animLvl val="lvl"/>
          <dgm:resizeHandles val="exact"/>
        </dgm:presLayoutVars>
      </dgm:prSet>
      <dgm:spPr/>
    </dgm:pt>
    <dgm:pt modelId="{228D7F8E-1002-4D25-B62F-CB46C992FCFE}" type="pres">
      <dgm:prSet presAssocID="{1F61FE32-0165-42A2-B84A-995E6E73B71E}" presName="Name8" presStyleCnt="0"/>
      <dgm:spPr/>
    </dgm:pt>
    <dgm:pt modelId="{E499B16D-9C61-46DB-931A-734EEA8A1E7A}" type="pres">
      <dgm:prSet presAssocID="{1F61FE32-0165-42A2-B84A-995E6E73B71E}" presName="level" presStyleLbl="node1" presStyleIdx="0" presStyleCnt="6">
        <dgm:presLayoutVars>
          <dgm:chMax val="1"/>
          <dgm:bulletEnabled val="1"/>
        </dgm:presLayoutVars>
      </dgm:prSet>
      <dgm:spPr/>
    </dgm:pt>
    <dgm:pt modelId="{14E21FB6-D6E1-483D-AA83-82EFFD156D76}" type="pres">
      <dgm:prSet presAssocID="{1F61FE32-0165-42A2-B84A-995E6E73B71E}" presName="levelTx" presStyleLbl="revTx" presStyleIdx="0" presStyleCnt="0">
        <dgm:presLayoutVars>
          <dgm:chMax val="1"/>
          <dgm:bulletEnabled val="1"/>
        </dgm:presLayoutVars>
      </dgm:prSet>
      <dgm:spPr/>
    </dgm:pt>
    <dgm:pt modelId="{56988917-78B2-4825-AC4A-F6E6395FC054}" type="pres">
      <dgm:prSet presAssocID="{ED5B8470-340F-44BB-9BDD-9A6BBF239BE1}" presName="Name8" presStyleCnt="0"/>
      <dgm:spPr/>
    </dgm:pt>
    <dgm:pt modelId="{C1EE9371-3D29-4036-829C-7F3606FAB5E0}" type="pres">
      <dgm:prSet presAssocID="{ED5B8470-340F-44BB-9BDD-9A6BBF239BE1}" presName="level" presStyleLbl="node1" presStyleIdx="1" presStyleCnt="6">
        <dgm:presLayoutVars>
          <dgm:chMax val="1"/>
          <dgm:bulletEnabled val="1"/>
        </dgm:presLayoutVars>
      </dgm:prSet>
      <dgm:spPr/>
    </dgm:pt>
    <dgm:pt modelId="{21FCD97A-9004-4AD5-91BF-CA17A5C24A06}" type="pres">
      <dgm:prSet presAssocID="{ED5B8470-340F-44BB-9BDD-9A6BBF239BE1}" presName="levelTx" presStyleLbl="revTx" presStyleIdx="0" presStyleCnt="0">
        <dgm:presLayoutVars>
          <dgm:chMax val="1"/>
          <dgm:bulletEnabled val="1"/>
        </dgm:presLayoutVars>
      </dgm:prSet>
      <dgm:spPr/>
    </dgm:pt>
    <dgm:pt modelId="{DED46367-3B9E-4ACA-B712-A7354FD406CE}" type="pres">
      <dgm:prSet presAssocID="{ABD8E886-70FB-4C1E-9736-9A23F8120473}" presName="Name8" presStyleCnt="0"/>
      <dgm:spPr/>
    </dgm:pt>
    <dgm:pt modelId="{CC09ADA1-ACD8-486E-8933-DA84EA0D740D}" type="pres">
      <dgm:prSet presAssocID="{ABD8E886-70FB-4C1E-9736-9A23F8120473}" presName="level" presStyleLbl="node1" presStyleIdx="2" presStyleCnt="6">
        <dgm:presLayoutVars>
          <dgm:chMax val="1"/>
          <dgm:bulletEnabled val="1"/>
        </dgm:presLayoutVars>
      </dgm:prSet>
      <dgm:spPr/>
    </dgm:pt>
    <dgm:pt modelId="{FCFE4DCE-4F91-401F-819C-33CA5B1CF57C}" type="pres">
      <dgm:prSet presAssocID="{ABD8E886-70FB-4C1E-9736-9A23F8120473}" presName="levelTx" presStyleLbl="revTx" presStyleIdx="0" presStyleCnt="0">
        <dgm:presLayoutVars>
          <dgm:chMax val="1"/>
          <dgm:bulletEnabled val="1"/>
        </dgm:presLayoutVars>
      </dgm:prSet>
      <dgm:spPr/>
    </dgm:pt>
    <dgm:pt modelId="{7D86AF24-380F-465D-8E3C-FA78F97B6A24}" type="pres">
      <dgm:prSet presAssocID="{DFC60D09-4478-4D35-828E-933170C5254D}" presName="Name8" presStyleCnt="0"/>
      <dgm:spPr/>
    </dgm:pt>
    <dgm:pt modelId="{E39CD9FF-928D-4F2A-9616-A8ACBFB25582}" type="pres">
      <dgm:prSet presAssocID="{DFC60D09-4478-4D35-828E-933170C5254D}" presName="level" presStyleLbl="node1" presStyleIdx="3" presStyleCnt="6">
        <dgm:presLayoutVars>
          <dgm:chMax val="1"/>
          <dgm:bulletEnabled val="1"/>
        </dgm:presLayoutVars>
      </dgm:prSet>
      <dgm:spPr/>
    </dgm:pt>
    <dgm:pt modelId="{64F50148-1F52-4341-9083-8D551A5D4C4C}" type="pres">
      <dgm:prSet presAssocID="{DFC60D09-4478-4D35-828E-933170C5254D}" presName="levelTx" presStyleLbl="revTx" presStyleIdx="0" presStyleCnt="0">
        <dgm:presLayoutVars>
          <dgm:chMax val="1"/>
          <dgm:bulletEnabled val="1"/>
        </dgm:presLayoutVars>
      </dgm:prSet>
      <dgm:spPr/>
    </dgm:pt>
    <dgm:pt modelId="{995575FB-1157-4254-A223-440BA9F81830}" type="pres">
      <dgm:prSet presAssocID="{BA71543A-0364-4C67-95E2-BAD1F80B629D}" presName="Name8" presStyleCnt="0"/>
      <dgm:spPr/>
    </dgm:pt>
    <dgm:pt modelId="{7A08878E-BDAA-45EC-83EF-97886071B026}" type="pres">
      <dgm:prSet presAssocID="{BA71543A-0364-4C67-95E2-BAD1F80B629D}" presName="level" presStyleLbl="node1" presStyleIdx="4" presStyleCnt="6">
        <dgm:presLayoutVars>
          <dgm:chMax val="1"/>
          <dgm:bulletEnabled val="1"/>
        </dgm:presLayoutVars>
      </dgm:prSet>
      <dgm:spPr/>
    </dgm:pt>
    <dgm:pt modelId="{BE360A32-4342-4FAF-B68D-C7581D412EB9}" type="pres">
      <dgm:prSet presAssocID="{BA71543A-0364-4C67-95E2-BAD1F80B629D}" presName="levelTx" presStyleLbl="revTx" presStyleIdx="0" presStyleCnt="0">
        <dgm:presLayoutVars>
          <dgm:chMax val="1"/>
          <dgm:bulletEnabled val="1"/>
        </dgm:presLayoutVars>
      </dgm:prSet>
      <dgm:spPr/>
    </dgm:pt>
    <dgm:pt modelId="{AB93162F-9233-49DC-A356-D0AF66133A24}" type="pres">
      <dgm:prSet presAssocID="{A1FDB2B6-E2CB-4BFF-82E0-1A9AB01908BF}" presName="Name8" presStyleCnt="0"/>
      <dgm:spPr/>
    </dgm:pt>
    <dgm:pt modelId="{543B09B9-6ABB-4B23-89F6-FE69640E5017}" type="pres">
      <dgm:prSet presAssocID="{A1FDB2B6-E2CB-4BFF-82E0-1A9AB01908BF}" presName="level" presStyleLbl="node1" presStyleIdx="5" presStyleCnt="6" custLinFactNeighborY="0">
        <dgm:presLayoutVars>
          <dgm:chMax val="1"/>
          <dgm:bulletEnabled val="1"/>
        </dgm:presLayoutVars>
      </dgm:prSet>
      <dgm:spPr/>
    </dgm:pt>
    <dgm:pt modelId="{F5107667-C742-498C-856C-BF4D44286B12}" type="pres">
      <dgm:prSet presAssocID="{A1FDB2B6-E2CB-4BFF-82E0-1A9AB01908BF}" presName="levelTx" presStyleLbl="revTx" presStyleIdx="0" presStyleCnt="0">
        <dgm:presLayoutVars>
          <dgm:chMax val="1"/>
          <dgm:bulletEnabled val="1"/>
        </dgm:presLayoutVars>
      </dgm:prSet>
      <dgm:spPr/>
    </dgm:pt>
  </dgm:ptLst>
  <dgm:cxnLst>
    <dgm:cxn modelId="{FFA4B102-3650-4D65-A818-BBC64DE17D53}" type="presOf" srcId="{DFC60D09-4478-4D35-828E-933170C5254D}" destId="{64F50148-1F52-4341-9083-8D551A5D4C4C}" srcOrd="1" destOrd="0" presId="urn:microsoft.com/office/officeart/2005/8/layout/pyramid1"/>
    <dgm:cxn modelId="{98213A06-D3DF-4B5A-9C0F-B3AD8532701F}" srcId="{3EBADC42-85F0-4FB0-A2CE-C1F50A03102F}" destId="{ABD8E886-70FB-4C1E-9736-9A23F8120473}" srcOrd="2" destOrd="0" parTransId="{0C69B586-80E5-466A-8AC1-E9B3B4ABE0E6}" sibTransId="{F6774CB4-2D3F-4E55-9D66-A6D20356A673}"/>
    <dgm:cxn modelId="{B79FE420-B91B-4442-9CC4-DAE7D055C359}" type="presOf" srcId="{BA71543A-0364-4C67-95E2-BAD1F80B629D}" destId="{BE360A32-4342-4FAF-B68D-C7581D412EB9}" srcOrd="1" destOrd="0" presId="urn:microsoft.com/office/officeart/2005/8/layout/pyramid1"/>
    <dgm:cxn modelId="{81CD4E37-F304-44D2-A86E-71FDB8427A88}" type="presOf" srcId="{ABD8E886-70FB-4C1E-9736-9A23F8120473}" destId="{FCFE4DCE-4F91-401F-819C-33CA5B1CF57C}" srcOrd="1" destOrd="0" presId="urn:microsoft.com/office/officeart/2005/8/layout/pyramid1"/>
    <dgm:cxn modelId="{4EDAF563-43A8-48DA-9DEF-570E017B5CEF}" type="presOf" srcId="{ED5B8470-340F-44BB-9BDD-9A6BBF239BE1}" destId="{21FCD97A-9004-4AD5-91BF-CA17A5C24A06}" srcOrd="1" destOrd="0" presId="urn:microsoft.com/office/officeart/2005/8/layout/pyramid1"/>
    <dgm:cxn modelId="{C097BF6B-D786-46F7-B3A6-D589555ED80A}" type="presOf" srcId="{1F61FE32-0165-42A2-B84A-995E6E73B71E}" destId="{E499B16D-9C61-46DB-931A-734EEA8A1E7A}" srcOrd="0" destOrd="0" presId="urn:microsoft.com/office/officeart/2005/8/layout/pyramid1"/>
    <dgm:cxn modelId="{B0F79376-E95D-4750-AACB-4D3CE42E4610}" srcId="{3EBADC42-85F0-4FB0-A2CE-C1F50A03102F}" destId="{DFC60D09-4478-4D35-828E-933170C5254D}" srcOrd="3" destOrd="0" parTransId="{DF138BA9-0237-4985-987F-9C1C8235E975}" sibTransId="{97C19D49-45CD-4A3F-9400-4675BBE2680A}"/>
    <dgm:cxn modelId="{4C272281-B9C1-4706-99BD-29A38240C4B3}" type="presOf" srcId="{A1FDB2B6-E2CB-4BFF-82E0-1A9AB01908BF}" destId="{F5107667-C742-498C-856C-BF4D44286B12}" srcOrd="1" destOrd="0" presId="urn:microsoft.com/office/officeart/2005/8/layout/pyramid1"/>
    <dgm:cxn modelId="{A57EBE8D-B7AD-4B0F-96B8-E555E258E3B9}" type="presOf" srcId="{1F61FE32-0165-42A2-B84A-995E6E73B71E}" destId="{14E21FB6-D6E1-483D-AA83-82EFFD156D76}" srcOrd="1" destOrd="0" presId="urn:microsoft.com/office/officeart/2005/8/layout/pyramid1"/>
    <dgm:cxn modelId="{2A7E049E-E579-487B-892A-FF364723DAE9}" type="presOf" srcId="{BA71543A-0364-4C67-95E2-BAD1F80B629D}" destId="{7A08878E-BDAA-45EC-83EF-97886071B026}" srcOrd="0" destOrd="0" presId="urn:microsoft.com/office/officeart/2005/8/layout/pyramid1"/>
    <dgm:cxn modelId="{AFFA39A5-A768-4BFA-AEEA-D00F9EA2F9B2}" type="presOf" srcId="{ABD8E886-70FB-4C1E-9736-9A23F8120473}" destId="{CC09ADA1-ACD8-486E-8933-DA84EA0D740D}" srcOrd="0" destOrd="0" presId="urn:microsoft.com/office/officeart/2005/8/layout/pyramid1"/>
    <dgm:cxn modelId="{31BBC7BC-73AC-4B68-A404-366F4F174BB2}" type="presOf" srcId="{ED5B8470-340F-44BB-9BDD-9A6BBF239BE1}" destId="{C1EE9371-3D29-4036-829C-7F3606FAB5E0}" srcOrd="0" destOrd="0" presId="urn:microsoft.com/office/officeart/2005/8/layout/pyramid1"/>
    <dgm:cxn modelId="{02E83CBE-3F17-4347-99FE-792641EFE32E}" srcId="{3EBADC42-85F0-4FB0-A2CE-C1F50A03102F}" destId="{BA71543A-0364-4C67-95E2-BAD1F80B629D}" srcOrd="4" destOrd="0" parTransId="{ACED7B8C-3729-4DB4-B129-749E0BAF776B}" sibTransId="{478D49F9-B052-42A0-BF0D-96920CBC2B75}"/>
    <dgm:cxn modelId="{8F3E53CC-22E7-43C0-9A43-EF3378F75344}" type="presOf" srcId="{3EBADC42-85F0-4FB0-A2CE-C1F50A03102F}" destId="{EB1944C8-D136-45ED-A7EB-089E0292F796}" srcOrd="0" destOrd="0" presId="urn:microsoft.com/office/officeart/2005/8/layout/pyramid1"/>
    <dgm:cxn modelId="{B63861D1-A253-47B4-AEB0-1C9588681678}" srcId="{3EBADC42-85F0-4FB0-A2CE-C1F50A03102F}" destId="{ED5B8470-340F-44BB-9BDD-9A6BBF239BE1}" srcOrd="1" destOrd="0" parTransId="{0FCF5DD2-5DE9-44C6-969D-BA6D82EA8964}" sibTransId="{BD9C16E6-8C66-40EB-B433-973267C994E0}"/>
    <dgm:cxn modelId="{3E1BCDD7-1F9B-4C3D-9D73-106AF8A3F2D2}" type="presOf" srcId="{A1FDB2B6-E2CB-4BFF-82E0-1A9AB01908BF}" destId="{543B09B9-6ABB-4B23-89F6-FE69640E5017}" srcOrd="0" destOrd="0" presId="urn:microsoft.com/office/officeart/2005/8/layout/pyramid1"/>
    <dgm:cxn modelId="{200755F2-C6D0-42BC-99E4-6B662FE48786}" srcId="{3EBADC42-85F0-4FB0-A2CE-C1F50A03102F}" destId="{A1FDB2B6-E2CB-4BFF-82E0-1A9AB01908BF}" srcOrd="5" destOrd="0" parTransId="{901EE453-277B-4266-AA22-77E6126B73E5}" sibTransId="{DDAD1389-E9F1-48FA-9624-0F9CB9959CF4}"/>
    <dgm:cxn modelId="{E51F9BF2-F703-4350-A5DD-0416E329E4CA}" srcId="{3EBADC42-85F0-4FB0-A2CE-C1F50A03102F}" destId="{1F61FE32-0165-42A2-B84A-995E6E73B71E}" srcOrd="0" destOrd="0" parTransId="{8ED035CB-FE96-4927-8DC2-A2AFC1081C30}" sibTransId="{8B8E7B31-B5FA-4463-8A32-259CE55349EF}"/>
    <dgm:cxn modelId="{59BECFF5-9218-4418-9C19-F2AD3D1B48B7}" type="presOf" srcId="{DFC60D09-4478-4D35-828E-933170C5254D}" destId="{E39CD9FF-928D-4F2A-9616-A8ACBFB25582}" srcOrd="0" destOrd="0" presId="urn:microsoft.com/office/officeart/2005/8/layout/pyramid1"/>
    <dgm:cxn modelId="{0382DCD5-6621-4D30-BAAB-A4F3FD2F6B29}" type="presParOf" srcId="{EB1944C8-D136-45ED-A7EB-089E0292F796}" destId="{228D7F8E-1002-4D25-B62F-CB46C992FCFE}" srcOrd="0" destOrd="0" presId="urn:microsoft.com/office/officeart/2005/8/layout/pyramid1"/>
    <dgm:cxn modelId="{9B0D1B0C-3899-4383-8135-37DDA20B3748}" type="presParOf" srcId="{228D7F8E-1002-4D25-B62F-CB46C992FCFE}" destId="{E499B16D-9C61-46DB-931A-734EEA8A1E7A}" srcOrd="0" destOrd="0" presId="urn:microsoft.com/office/officeart/2005/8/layout/pyramid1"/>
    <dgm:cxn modelId="{BB47B964-9C4A-447F-8F2E-B4C0BD2FA70D}" type="presParOf" srcId="{228D7F8E-1002-4D25-B62F-CB46C992FCFE}" destId="{14E21FB6-D6E1-483D-AA83-82EFFD156D76}" srcOrd="1" destOrd="0" presId="urn:microsoft.com/office/officeart/2005/8/layout/pyramid1"/>
    <dgm:cxn modelId="{29F0A03D-3693-490F-8893-15E34F5D8139}" type="presParOf" srcId="{EB1944C8-D136-45ED-A7EB-089E0292F796}" destId="{56988917-78B2-4825-AC4A-F6E6395FC054}" srcOrd="1" destOrd="0" presId="urn:microsoft.com/office/officeart/2005/8/layout/pyramid1"/>
    <dgm:cxn modelId="{AC27E21C-9AA1-4DB0-BDA1-42E58CD02A6A}" type="presParOf" srcId="{56988917-78B2-4825-AC4A-F6E6395FC054}" destId="{C1EE9371-3D29-4036-829C-7F3606FAB5E0}" srcOrd="0" destOrd="0" presId="urn:microsoft.com/office/officeart/2005/8/layout/pyramid1"/>
    <dgm:cxn modelId="{BC7E1546-C9CD-4819-A922-819DC08A3D51}" type="presParOf" srcId="{56988917-78B2-4825-AC4A-F6E6395FC054}" destId="{21FCD97A-9004-4AD5-91BF-CA17A5C24A06}" srcOrd="1" destOrd="0" presId="urn:microsoft.com/office/officeart/2005/8/layout/pyramid1"/>
    <dgm:cxn modelId="{848F1DBC-C71D-47DB-83B3-1093596F13EC}" type="presParOf" srcId="{EB1944C8-D136-45ED-A7EB-089E0292F796}" destId="{DED46367-3B9E-4ACA-B712-A7354FD406CE}" srcOrd="2" destOrd="0" presId="urn:microsoft.com/office/officeart/2005/8/layout/pyramid1"/>
    <dgm:cxn modelId="{2F3D1C5A-871B-42E7-8200-DEC9535780B9}" type="presParOf" srcId="{DED46367-3B9E-4ACA-B712-A7354FD406CE}" destId="{CC09ADA1-ACD8-486E-8933-DA84EA0D740D}" srcOrd="0" destOrd="0" presId="urn:microsoft.com/office/officeart/2005/8/layout/pyramid1"/>
    <dgm:cxn modelId="{93A979AB-5DE5-4DC7-A68B-7E8100D67AA7}" type="presParOf" srcId="{DED46367-3B9E-4ACA-B712-A7354FD406CE}" destId="{FCFE4DCE-4F91-401F-819C-33CA5B1CF57C}" srcOrd="1" destOrd="0" presId="urn:microsoft.com/office/officeart/2005/8/layout/pyramid1"/>
    <dgm:cxn modelId="{FA1ADD06-9715-4CAC-AC12-91A9A0F33376}" type="presParOf" srcId="{EB1944C8-D136-45ED-A7EB-089E0292F796}" destId="{7D86AF24-380F-465D-8E3C-FA78F97B6A24}" srcOrd="3" destOrd="0" presId="urn:microsoft.com/office/officeart/2005/8/layout/pyramid1"/>
    <dgm:cxn modelId="{FBBCEE18-8F5B-4915-8D30-6AF744869BB8}" type="presParOf" srcId="{7D86AF24-380F-465D-8E3C-FA78F97B6A24}" destId="{E39CD9FF-928D-4F2A-9616-A8ACBFB25582}" srcOrd="0" destOrd="0" presId="urn:microsoft.com/office/officeart/2005/8/layout/pyramid1"/>
    <dgm:cxn modelId="{1C4B0AFB-7008-40B5-BDA0-3482A3540832}" type="presParOf" srcId="{7D86AF24-380F-465D-8E3C-FA78F97B6A24}" destId="{64F50148-1F52-4341-9083-8D551A5D4C4C}" srcOrd="1" destOrd="0" presId="urn:microsoft.com/office/officeart/2005/8/layout/pyramid1"/>
    <dgm:cxn modelId="{779FA75A-36F4-4C01-A7A8-11CD1BCB398E}" type="presParOf" srcId="{EB1944C8-D136-45ED-A7EB-089E0292F796}" destId="{995575FB-1157-4254-A223-440BA9F81830}" srcOrd="4" destOrd="0" presId="urn:microsoft.com/office/officeart/2005/8/layout/pyramid1"/>
    <dgm:cxn modelId="{9B44802E-D6CB-4B79-997C-843138BEDF13}" type="presParOf" srcId="{995575FB-1157-4254-A223-440BA9F81830}" destId="{7A08878E-BDAA-45EC-83EF-97886071B026}" srcOrd="0" destOrd="0" presId="urn:microsoft.com/office/officeart/2005/8/layout/pyramid1"/>
    <dgm:cxn modelId="{38D9FF0B-9AA7-4E1D-AE0C-260B4E432493}" type="presParOf" srcId="{995575FB-1157-4254-A223-440BA9F81830}" destId="{BE360A32-4342-4FAF-B68D-C7581D412EB9}" srcOrd="1" destOrd="0" presId="urn:microsoft.com/office/officeart/2005/8/layout/pyramid1"/>
    <dgm:cxn modelId="{EE6F2B82-FE9D-4B62-855A-3CCBF648A586}" type="presParOf" srcId="{EB1944C8-D136-45ED-A7EB-089E0292F796}" destId="{AB93162F-9233-49DC-A356-D0AF66133A24}" srcOrd="5" destOrd="0" presId="urn:microsoft.com/office/officeart/2005/8/layout/pyramid1"/>
    <dgm:cxn modelId="{8933A13E-9CB7-4AD6-AA7C-51C39885F96A}" type="presParOf" srcId="{AB93162F-9233-49DC-A356-D0AF66133A24}" destId="{543B09B9-6ABB-4B23-89F6-FE69640E5017}" srcOrd="0" destOrd="0" presId="urn:microsoft.com/office/officeart/2005/8/layout/pyramid1"/>
    <dgm:cxn modelId="{DE2F0F22-3229-4B04-9EDF-45419AE0CEC7}" type="presParOf" srcId="{AB93162F-9233-49DC-A356-D0AF66133A24}" destId="{F5107667-C742-498C-856C-BF4D44286B1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BADC42-85F0-4FB0-A2CE-C1F50A03102F}" type="doc">
      <dgm:prSet loTypeId="urn:microsoft.com/office/officeart/2005/8/layout/pyramid1" loCatId="pyramid" qsTypeId="urn:microsoft.com/office/officeart/2005/8/quickstyle/simple1" qsCatId="simple" csTypeId="urn:microsoft.com/office/officeart/2005/8/colors/colorful4" csCatId="colorful" phldr="1"/>
      <dgm:spPr/>
    </dgm:pt>
    <dgm:pt modelId="{1F61FE32-0165-42A2-B84A-995E6E73B71E}">
      <dgm:prSet phldrT="[Texte]"/>
      <dgm:spPr>
        <a:solidFill>
          <a:schemeClr val="accent4">
            <a:hueOff val="0"/>
            <a:satOff val="0"/>
            <a:lumOff val="0"/>
            <a:alpha val="20000"/>
          </a:schemeClr>
        </a:solidFill>
      </dgm:spPr>
      <dgm:t>
        <a:bodyPr/>
        <a:lstStyle/>
        <a:p>
          <a:r>
            <a:rPr lang="fr-FR" dirty="0"/>
            <a:t>Règlement</a:t>
          </a:r>
        </a:p>
      </dgm:t>
    </dgm:pt>
    <dgm:pt modelId="{8ED035CB-FE96-4927-8DC2-A2AFC1081C30}" type="parTrans" cxnId="{E51F9BF2-F703-4350-A5DD-0416E329E4CA}">
      <dgm:prSet/>
      <dgm:spPr/>
      <dgm:t>
        <a:bodyPr/>
        <a:lstStyle/>
        <a:p>
          <a:endParaRPr lang="fr-FR"/>
        </a:p>
      </dgm:t>
    </dgm:pt>
    <dgm:pt modelId="{8B8E7B31-B5FA-4463-8A32-259CE55349EF}" type="sibTrans" cxnId="{E51F9BF2-F703-4350-A5DD-0416E329E4CA}">
      <dgm:prSet/>
      <dgm:spPr/>
      <dgm:t>
        <a:bodyPr/>
        <a:lstStyle/>
        <a:p>
          <a:endParaRPr lang="fr-FR"/>
        </a:p>
      </dgm:t>
    </dgm:pt>
    <dgm:pt modelId="{ED5B8470-340F-44BB-9BDD-9A6BBF239BE1}">
      <dgm:prSet phldrT="[Texte]"/>
      <dgm:spPr>
        <a:solidFill>
          <a:schemeClr val="accent4">
            <a:hueOff val="2079139"/>
            <a:satOff val="-9594"/>
            <a:lumOff val="353"/>
            <a:alpha val="20000"/>
          </a:schemeClr>
        </a:solidFill>
      </dgm:spPr>
      <dgm:t>
        <a:bodyPr/>
        <a:lstStyle/>
        <a:p>
          <a:r>
            <a:rPr lang="fr-FR" dirty="0"/>
            <a:t>PAGD</a:t>
          </a:r>
        </a:p>
      </dgm:t>
    </dgm:pt>
    <dgm:pt modelId="{0FCF5DD2-5DE9-44C6-969D-BA6D82EA8964}" type="parTrans" cxnId="{B63861D1-A253-47B4-AEB0-1C9588681678}">
      <dgm:prSet/>
      <dgm:spPr/>
      <dgm:t>
        <a:bodyPr/>
        <a:lstStyle/>
        <a:p>
          <a:endParaRPr lang="fr-FR"/>
        </a:p>
      </dgm:t>
    </dgm:pt>
    <dgm:pt modelId="{BD9C16E6-8C66-40EB-B433-973267C994E0}" type="sibTrans" cxnId="{B63861D1-A253-47B4-AEB0-1C9588681678}">
      <dgm:prSet/>
      <dgm:spPr/>
      <dgm:t>
        <a:bodyPr/>
        <a:lstStyle/>
        <a:p>
          <a:endParaRPr lang="fr-FR"/>
        </a:p>
      </dgm:t>
    </dgm:pt>
    <dgm:pt modelId="{ABD8E886-70FB-4C1E-9736-9A23F8120473}">
      <dgm:prSet phldrT="[Texte]"/>
      <dgm:spPr>
        <a:solidFill>
          <a:schemeClr val="accent4">
            <a:hueOff val="4158277"/>
            <a:satOff val="-19187"/>
            <a:lumOff val="706"/>
            <a:alpha val="20000"/>
          </a:schemeClr>
        </a:solidFill>
      </dgm:spPr>
      <dgm:t>
        <a:bodyPr/>
        <a:lstStyle/>
        <a:p>
          <a:r>
            <a:rPr lang="fr-FR" dirty="0"/>
            <a:t>Stratégie</a:t>
          </a:r>
        </a:p>
      </dgm:t>
    </dgm:pt>
    <dgm:pt modelId="{0C69B586-80E5-466A-8AC1-E9B3B4ABE0E6}" type="parTrans" cxnId="{98213A06-D3DF-4B5A-9C0F-B3AD8532701F}">
      <dgm:prSet/>
      <dgm:spPr/>
      <dgm:t>
        <a:bodyPr/>
        <a:lstStyle/>
        <a:p>
          <a:endParaRPr lang="fr-FR"/>
        </a:p>
      </dgm:t>
    </dgm:pt>
    <dgm:pt modelId="{F6774CB4-2D3F-4E55-9D66-A6D20356A673}" type="sibTrans" cxnId="{98213A06-D3DF-4B5A-9C0F-B3AD8532701F}">
      <dgm:prSet/>
      <dgm:spPr/>
      <dgm:t>
        <a:bodyPr/>
        <a:lstStyle/>
        <a:p>
          <a:endParaRPr lang="fr-FR"/>
        </a:p>
      </dgm:t>
    </dgm:pt>
    <dgm:pt modelId="{DFC60D09-4478-4D35-828E-933170C5254D}">
      <dgm:prSet phldrT="[Texte]"/>
      <dgm:spPr>
        <a:solidFill>
          <a:schemeClr val="accent4">
            <a:hueOff val="6237415"/>
            <a:satOff val="-28781"/>
            <a:lumOff val="1059"/>
            <a:alpha val="20000"/>
          </a:schemeClr>
        </a:solidFill>
      </dgm:spPr>
      <dgm:t>
        <a:bodyPr/>
        <a:lstStyle/>
        <a:p>
          <a:r>
            <a:rPr lang="fr-FR" dirty="0"/>
            <a:t>Scénarios</a:t>
          </a:r>
        </a:p>
      </dgm:t>
    </dgm:pt>
    <dgm:pt modelId="{DF138BA9-0237-4985-987F-9C1C8235E975}" type="parTrans" cxnId="{B0F79376-E95D-4750-AACB-4D3CE42E4610}">
      <dgm:prSet/>
      <dgm:spPr/>
      <dgm:t>
        <a:bodyPr/>
        <a:lstStyle/>
        <a:p>
          <a:endParaRPr lang="fr-FR"/>
        </a:p>
      </dgm:t>
    </dgm:pt>
    <dgm:pt modelId="{97C19D49-45CD-4A3F-9400-4675BBE2680A}" type="sibTrans" cxnId="{B0F79376-E95D-4750-AACB-4D3CE42E4610}">
      <dgm:prSet/>
      <dgm:spPr/>
      <dgm:t>
        <a:bodyPr/>
        <a:lstStyle/>
        <a:p>
          <a:endParaRPr lang="fr-FR"/>
        </a:p>
      </dgm:t>
    </dgm:pt>
    <dgm:pt modelId="{BA71543A-0364-4C67-95E2-BAD1F80B629D}">
      <dgm:prSet phldrT="[Texte]" custT="1"/>
      <dgm:spPr>
        <a:solidFill>
          <a:schemeClr val="accent4">
            <a:hueOff val="8316554"/>
            <a:satOff val="-38374"/>
            <a:lumOff val="1412"/>
          </a:schemeClr>
        </a:solidFill>
      </dgm:spPr>
      <dgm:t>
        <a:bodyPr/>
        <a:lstStyle/>
        <a:p>
          <a:r>
            <a:rPr lang="fr-FR" sz="1050" b="1" dirty="0"/>
            <a:t>Diagnostic</a:t>
          </a:r>
        </a:p>
      </dgm:t>
    </dgm:pt>
    <dgm:pt modelId="{ACED7B8C-3729-4DB4-B129-749E0BAF776B}" type="parTrans" cxnId="{02E83CBE-3F17-4347-99FE-792641EFE32E}">
      <dgm:prSet/>
      <dgm:spPr/>
      <dgm:t>
        <a:bodyPr/>
        <a:lstStyle/>
        <a:p>
          <a:endParaRPr lang="fr-FR"/>
        </a:p>
      </dgm:t>
    </dgm:pt>
    <dgm:pt modelId="{478D49F9-B052-42A0-BF0D-96920CBC2B75}" type="sibTrans" cxnId="{02E83CBE-3F17-4347-99FE-792641EFE32E}">
      <dgm:prSet/>
      <dgm:spPr/>
      <dgm:t>
        <a:bodyPr/>
        <a:lstStyle/>
        <a:p>
          <a:endParaRPr lang="fr-FR"/>
        </a:p>
      </dgm:t>
    </dgm:pt>
    <dgm:pt modelId="{A1FDB2B6-E2CB-4BFF-82E0-1A9AB01908BF}">
      <dgm:prSet phldrT="[Texte]" custT="1"/>
      <dgm:spPr>
        <a:solidFill>
          <a:schemeClr val="accent4">
            <a:hueOff val="10395692"/>
            <a:satOff val="-47968"/>
            <a:lumOff val="1765"/>
            <a:alpha val="20000"/>
          </a:schemeClr>
        </a:solidFill>
      </dgm:spPr>
      <dgm:t>
        <a:bodyPr/>
        <a:lstStyle/>
        <a:p>
          <a:r>
            <a:rPr lang="fr-FR" sz="800" b="0" dirty="0">
              <a:ln>
                <a:noFill/>
              </a:ln>
            </a:rPr>
            <a:t>Etat des lieux</a:t>
          </a:r>
        </a:p>
      </dgm:t>
    </dgm:pt>
    <dgm:pt modelId="{901EE453-277B-4266-AA22-77E6126B73E5}" type="parTrans" cxnId="{200755F2-C6D0-42BC-99E4-6B662FE48786}">
      <dgm:prSet/>
      <dgm:spPr/>
      <dgm:t>
        <a:bodyPr/>
        <a:lstStyle/>
        <a:p>
          <a:endParaRPr lang="fr-FR"/>
        </a:p>
      </dgm:t>
    </dgm:pt>
    <dgm:pt modelId="{DDAD1389-E9F1-48FA-9624-0F9CB9959CF4}" type="sibTrans" cxnId="{200755F2-C6D0-42BC-99E4-6B662FE48786}">
      <dgm:prSet/>
      <dgm:spPr/>
      <dgm:t>
        <a:bodyPr/>
        <a:lstStyle/>
        <a:p>
          <a:endParaRPr lang="fr-FR"/>
        </a:p>
      </dgm:t>
    </dgm:pt>
    <dgm:pt modelId="{EB1944C8-D136-45ED-A7EB-089E0292F796}" type="pres">
      <dgm:prSet presAssocID="{3EBADC42-85F0-4FB0-A2CE-C1F50A03102F}" presName="Name0" presStyleCnt="0">
        <dgm:presLayoutVars>
          <dgm:dir/>
          <dgm:animLvl val="lvl"/>
          <dgm:resizeHandles val="exact"/>
        </dgm:presLayoutVars>
      </dgm:prSet>
      <dgm:spPr/>
    </dgm:pt>
    <dgm:pt modelId="{228D7F8E-1002-4D25-B62F-CB46C992FCFE}" type="pres">
      <dgm:prSet presAssocID="{1F61FE32-0165-42A2-B84A-995E6E73B71E}" presName="Name8" presStyleCnt="0"/>
      <dgm:spPr/>
    </dgm:pt>
    <dgm:pt modelId="{E499B16D-9C61-46DB-931A-734EEA8A1E7A}" type="pres">
      <dgm:prSet presAssocID="{1F61FE32-0165-42A2-B84A-995E6E73B71E}" presName="level" presStyleLbl="node1" presStyleIdx="0" presStyleCnt="6">
        <dgm:presLayoutVars>
          <dgm:chMax val="1"/>
          <dgm:bulletEnabled val="1"/>
        </dgm:presLayoutVars>
      </dgm:prSet>
      <dgm:spPr/>
    </dgm:pt>
    <dgm:pt modelId="{14E21FB6-D6E1-483D-AA83-82EFFD156D76}" type="pres">
      <dgm:prSet presAssocID="{1F61FE32-0165-42A2-B84A-995E6E73B71E}" presName="levelTx" presStyleLbl="revTx" presStyleIdx="0" presStyleCnt="0">
        <dgm:presLayoutVars>
          <dgm:chMax val="1"/>
          <dgm:bulletEnabled val="1"/>
        </dgm:presLayoutVars>
      </dgm:prSet>
      <dgm:spPr/>
    </dgm:pt>
    <dgm:pt modelId="{56988917-78B2-4825-AC4A-F6E6395FC054}" type="pres">
      <dgm:prSet presAssocID="{ED5B8470-340F-44BB-9BDD-9A6BBF239BE1}" presName="Name8" presStyleCnt="0"/>
      <dgm:spPr/>
    </dgm:pt>
    <dgm:pt modelId="{C1EE9371-3D29-4036-829C-7F3606FAB5E0}" type="pres">
      <dgm:prSet presAssocID="{ED5B8470-340F-44BB-9BDD-9A6BBF239BE1}" presName="level" presStyleLbl="node1" presStyleIdx="1" presStyleCnt="6">
        <dgm:presLayoutVars>
          <dgm:chMax val="1"/>
          <dgm:bulletEnabled val="1"/>
        </dgm:presLayoutVars>
      </dgm:prSet>
      <dgm:spPr/>
    </dgm:pt>
    <dgm:pt modelId="{21FCD97A-9004-4AD5-91BF-CA17A5C24A06}" type="pres">
      <dgm:prSet presAssocID="{ED5B8470-340F-44BB-9BDD-9A6BBF239BE1}" presName="levelTx" presStyleLbl="revTx" presStyleIdx="0" presStyleCnt="0">
        <dgm:presLayoutVars>
          <dgm:chMax val="1"/>
          <dgm:bulletEnabled val="1"/>
        </dgm:presLayoutVars>
      </dgm:prSet>
      <dgm:spPr/>
    </dgm:pt>
    <dgm:pt modelId="{DED46367-3B9E-4ACA-B712-A7354FD406CE}" type="pres">
      <dgm:prSet presAssocID="{ABD8E886-70FB-4C1E-9736-9A23F8120473}" presName="Name8" presStyleCnt="0"/>
      <dgm:spPr/>
    </dgm:pt>
    <dgm:pt modelId="{CC09ADA1-ACD8-486E-8933-DA84EA0D740D}" type="pres">
      <dgm:prSet presAssocID="{ABD8E886-70FB-4C1E-9736-9A23F8120473}" presName="level" presStyleLbl="node1" presStyleIdx="2" presStyleCnt="6">
        <dgm:presLayoutVars>
          <dgm:chMax val="1"/>
          <dgm:bulletEnabled val="1"/>
        </dgm:presLayoutVars>
      </dgm:prSet>
      <dgm:spPr/>
    </dgm:pt>
    <dgm:pt modelId="{FCFE4DCE-4F91-401F-819C-33CA5B1CF57C}" type="pres">
      <dgm:prSet presAssocID="{ABD8E886-70FB-4C1E-9736-9A23F8120473}" presName="levelTx" presStyleLbl="revTx" presStyleIdx="0" presStyleCnt="0">
        <dgm:presLayoutVars>
          <dgm:chMax val="1"/>
          <dgm:bulletEnabled val="1"/>
        </dgm:presLayoutVars>
      </dgm:prSet>
      <dgm:spPr/>
    </dgm:pt>
    <dgm:pt modelId="{7D86AF24-380F-465D-8E3C-FA78F97B6A24}" type="pres">
      <dgm:prSet presAssocID="{DFC60D09-4478-4D35-828E-933170C5254D}" presName="Name8" presStyleCnt="0"/>
      <dgm:spPr/>
    </dgm:pt>
    <dgm:pt modelId="{E39CD9FF-928D-4F2A-9616-A8ACBFB25582}" type="pres">
      <dgm:prSet presAssocID="{DFC60D09-4478-4D35-828E-933170C5254D}" presName="level" presStyleLbl="node1" presStyleIdx="3" presStyleCnt="6">
        <dgm:presLayoutVars>
          <dgm:chMax val="1"/>
          <dgm:bulletEnabled val="1"/>
        </dgm:presLayoutVars>
      </dgm:prSet>
      <dgm:spPr/>
    </dgm:pt>
    <dgm:pt modelId="{64F50148-1F52-4341-9083-8D551A5D4C4C}" type="pres">
      <dgm:prSet presAssocID="{DFC60D09-4478-4D35-828E-933170C5254D}" presName="levelTx" presStyleLbl="revTx" presStyleIdx="0" presStyleCnt="0">
        <dgm:presLayoutVars>
          <dgm:chMax val="1"/>
          <dgm:bulletEnabled val="1"/>
        </dgm:presLayoutVars>
      </dgm:prSet>
      <dgm:spPr/>
    </dgm:pt>
    <dgm:pt modelId="{995575FB-1157-4254-A223-440BA9F81830}" type="pres">
      <dgm:prSet presAssocID="{BA71543A-0364-4C67-95E2-BAD1F80B629D}" presName="Name8" presStyleCnt="0"/>
      <dgm:spPr/>
    </dgm:pt>
    <dgm:pt modelId="{7A08878E-BDAA-45EC-83EF-97886071B026}" type="pres">
      <dgm:prSet presAssocID="{BA71543A-0364-4C67-95E2-BAD1F80B629D}" presName="level" presStyleLbl="node1" presStyleIdx="4" presStyleCnt="6">
        <dgm:presLayoutVars>
          <dgm:chMax val="1"/>
          <dgm:bulletEnabled val="1"/>
        </dgm:presLayoutVars>
      </dgm:prSet>
      <dgm:spPr/>
    </dgm:pt>
    <dgm:pt modelId="{BE360A32-4342-4FAF-B68D-C7581D412EB9}" type="pres">
      <dgm:prSet presAssocID="{BA71543A-0364-4C67-95E2-BAD1F80B629D}" presName="levelTx" presStyleLbl="revTx" presStyleIdx="0" presStyleCnt="0">
        <dgm:presLayoutVars>
          <dgm:chMax val="1"/>
          <dgm:bulletEnabled val="1"/>
        </dgm:presLayoutVars>
      </dgm:prSet>
      <dgm:spPr/>
    </dgm:pt>
    <dgm:pt modelId="{AB93162F-9233-49DC-A356-D0AF66133A24}" type="pres">
      <dgm:prSet presAssocID="{A1FDB2B6-E2CB-4BFF-82E0-1A9AB01908BF}" presName="Name8" presStyleCnt="0"/>
      <dgm:spPr/>
    </dgm:pt>
    <dgm:pt modelId="{543B09B9-6ABB-4B23-89F6-FE69640E5017}" type="pres">
      <dgm:prSet presAssocID="{A1FDB2B6-E2CB-4BFF-82E0-1A9AB01908BF}" presName="level" presStyleLbl="node1" presStyleIdx="5" presStyleCnt="6" custLinFactNeighborY="0">
        <dgm:presLayoutVars>
          <dgm:chMax val="1"/>
          <dgm:bulletEnabled val="1"/>
        </dgm:presLayoutVars>
      </dgm:prSet>
      <dgm:spPr/>
    </dgm:pt>
    <dgm:pt modelId="{F5107667-C742-498C-856C-BF4D44286B12}" type="pres">
      <dgm:prSet presAssocID="{A1FDB2B6-E2CB-4BFF-82E0-1A9AB01908BF}" presName="levelTx" presStyleLbl="revTx" presStyleIdx="0" presStyleCnt="0">
        <dgm:presLayoutVars>
          <dgm:chMax val="1"/>
          <dgm:bulletEnabled val="1"/>
        </dgm:presLayoutVars>
      </dgm:prSet>
      <dgm:spPr/>
    </dgm:pt>
  </dgm:ptLst>
  <dgm:cxnLst>
    <dgm:cxn modelId="{36A20A01-2D35-43E2-8970-A351F5903F5E}" type="presOf" srcId="{ABD8E886-70FB-4C1E-9736-9A23F8120473}" destId="{FCFE4DCE-4F91-401F-819C-33CA5B1CF57C}" srcOrd="1" destOrd="0" presId="urn:microsoft.com/office/officeart/2005/8/layout/pyramid1"/>
    <dgm:cxn modelId="{98213A06-D3DF-4B5A-9C0F-B3AD8532701F}" srcId="{3EBADC42-85F0-4FB0-A2CE-C1F50A03102F}" destId="{ABD8E886-70FB-4C1E-9736-9A23F8120473}" srcOrd="2" destOrd="0" parTransId="{0C69B586-80E5-466A-8AC1-E9B3B4ABE0E6}" sibTransId="{F6774CB4-2D3F-4E55-9D66-A6D20356A673}"/>
    <dgm:cxn modelId="{42848906-64C0-487E-B78B-78A9D955A302}" type="presOf" srcId="{DFC60D09-4478-4D35-828E-933170C5254D}" destId="{E39CD9FF-928D-4F2A-9616-A8ACBFB25582}" srcOrd="0" destOrd="0" presId="urn:microsoft.com/office/officeart/2005/8/layout/pyramid1"/>
    <dgm:cxn modelId="{45C3B00A-AB5E-4D31-9B90-D0ADE1622D51}" type="presOf" srcId="{ED5B8470-340F-44BB-9BDD-9A6BBF239BE1}" destId="{C1EE9371-3D29-4036-829C-7F3606FAB5E0}" srcOrd="0" destOrd="0" presId="urn:microsoft.com/office/officeart/2005/8/layout/pyramid1"/>
    <dgm:cxn modelId="{F6C9A80B-E1C2-43CB-9CFF-5934E84F2C30}" type="presOf" srcId="{DFC60D09-4478-4D35-828E-933170C5254D}" destId="{64F50148-1F52-4341-9083-8D551A5D4C4C}" srcOrd="1" destOrd="0" presId="urn:microsoft.com/office/officeart/2005/8/layout/pyramid1"/>
    <dgm:cxn modelId="{72AF111A-CB9B-4C21-B02C-808617F9F059}" type="presOf" srcId="{1F61FE32-0165-42A2-B84A-995E6E73B71E}" destId="{14E21FB6-D6E1-483D-AA83-82EFFD156D76}" srcOrd="1" destOrd="0" presId="urn:microsoft.com/office/officeart/2005/8/layout/pyramid1"/>
    <dgm:cxn modelId="{4B484C23-DE59-487A-967A-323F05FBE91A}" type="presOf" srcId="{A1FDB2B6-E2CB-4BFF-82E0-1A9AB01908BF}" destId="{F5107667-C742-498C-856C-BF4D44286B12}" srcOrd="1" destOrd="0" presId="urn:microsoft.com/office/officeart/2005/8/layout/pyramid1"/>
    <dgm:cxn modelId="{938B0E29-C841-405B-9F6B-B7BBFC00BF45}" type="presOf" srcId="{BA71543A-0364-4C67-95E2-BAD1F80B629D}" destId="{7A08878E-BDAA-45EC-83EF-97886071B026}" srcOrd="0" destOrd="0" presId="urn:microsoft.com/office/officeart/2005/8/layout/pyramid1"/>
    <dgm:cxn modelId="{760C6235-1BF3-403B-A290-1F897F791314}" type="presOf" srcId="{3EBADC42-85F0-4FB0-A2CE-C1F50A03102F}" destId="{EB1944C8-D136-45ED-A7EB-089E0292F796}" srcOrd="0" destOrd="0" presId="urn:microsoft.com/office/officeart/2005/8/layout/pyramid1"/>
    <dgm:cxn modelId="{C4175B5D-6C73-4223-A9C0-B048167B4C18}" type="presOf" srcId="{ED5B8470-340F-44BB-9BDD-9A6BBF239BE1}" destId="{21FCD97A-9004-4AD5-91BF-CA17A5C24A06}" srcOrd="1" destOrd="0" presId="urn:microsoft.com/office/officeart/2005/8/layout/pyramid1"/>
    <dgm:cxn modelId="{B528B847-485B-4E44-AEBC-0E019B90B8E5}" type="presOf" srcId="{ABD8E886-70FB-4C1E-9736-9A23F8120473}" destId="{CC09ADA1-ACD8-486E-8933-DA84EA0D740D}" srcOrd="0" destOrd="0" presId="urn:microsoft.com/office/officeart/2005/8/layout/pyramid1"/>
    <dgm:cxn modelId="{B12B6151-CB3F-4BA7-A472-8A9ABD122884}" type="presOf" srcId="{A1FDB2B6-E2CB-4BFF-82E0-1A9AB01908BF}" destId="{543B09B9-6ABB-4B23-89F6-FE69640E5017}" srcOrd="0" destOrd="0" presId="urn:microsoft.com/office/officeart/2005/8/layout/pyramid1"/>
    <dgm:cxn modelId="{F8305976-BC3E-4CE1-9329-BE4EABE296AC}" type="presOf" srcId="{BA71543A-0364-4C67-95E2-BAD1F80B629D}" destId="{BE360A32-4342-4FAF-B68D-C7581D412EB9}" srcOrd="1" destOrd="0" presId="urn:microsoft.com/office/officeart/2005/8/layout/pyramid1"/>
    <dgm:cxn modelId="{B0F79376-E95D-4750-AACB-4D3CE42E4610}" srcId="{3EBADC42-85F0-4FB0-A2CE-C1F50A03102F}" destId="{DFC60D09-4478-4D35-828E-933170C5254D}" srcOrd="3" destOrd="0" parTransId="{DF138BA9-0237-4985-987F-9C1C8235E975}" sibTransId="{97C19D49-45CD-4A3F-9400-4675BBE2680A}"/>
    <dgm:cxn modelId="{02E83CBE-3F17-4347-99FE-792641EFE32E}" srcId="{3EBADC42-85F0-4FB0-A2CE-C1F50A03102F}" destId="{BA71543A-0364-4C67-95E2-BAD1F80B629D}" srcOrd="4" destOrd="0" parTransId="{ACED7B8C-3729-4DB4-B129-749E0BAF776B}" sibTransId="{478D49F9-B052-42A0-BF0D-96920CBC2B75}"/>
    <dgm:cxn modelId="{B63861D1-A253-47B4-AEB0-1C9588681678}" srcId="{3EBADC42-85F0-4FB0-A2CE-C1F50A03102F}" destId="{ED5B8470-340F-44BB-9BDD-9A6BBF239BE1}" srcOrd="1" destOrd="0" parTransId="{0FCF5DD2-5DE9-44C6-969D-BA6D82EA8964}" sibTransId="{BD9C16E6-8C66-40EB-B433-973267C994E0}"/>
    <dgm:cxn modelId="{66EB07DD-FD00-45CF-BC11-5495F916E89C}" type="presOf" srcId="{1F61FE32-0165-42A2-B84A-995E6E73B71E}" destId="{E499B16D-9C61-46DB-931A-734EEA8A1E7A}" srcOrd="0" destOrd="0" presId="urn:microsoft.com/office/officeart/2005/8/layout/pyramid1"/>
    <dgm:cxn modelId="{200755F2-C6D0-42BC-99E4-6B662FE48786}" srcId="{3EBADC42-85F0-4FB0-A2CE-C1F50A03102F}" destId="{A1FDB2B6-E2CB-4BFF-82E0-1A9AB01908BF}" srcOrd="5" destOrd="0" parTransId="{901EE453-277B-4266-AA22-77E6126B73E5}" sibTransId="{DDAD1389-E9F1-48FA-9624-0F9CB9959CF4}"/>
    <dgm:cxn modelId="{E51F9BF2-F703-4350-A5DD-0416E329E4CA}" srcId="{3EBADC42-85F0-4FB0-A2CE-C1F50A03102F}" destId="{1F61FE32-0165-42A2-B84A-995E6E73B71E}" srcOrd="0" destOrd="0" parTransId="{8ED035CB-FE96-4927-8DC2-A2AFC1081C30}" sibTransId="{8B8E7B31-B5FA-4463-8A32-259CE55349EF}"/>
    <dgm:cxn modelId="{062CCED3-45A4-4FA8-B7C5-64951CA939F5}" type="presParOf" srcId="{EB1944C8-D136-45ED-A7EB-089E0292F796}" destId="{228D7F8E-1002-4D25-B62F-CB46C992FCFE}" srcOrd="0" destOrd="0" presId="urn:microsoft.com/office/officeart/2005/8/layout/pyramid1"/>
    <dgm:cxn modelId="{CA8DD45E-F829-421C-B134-57F665890DD6}" type="presParOf" srcId="{228D7F8E-1002-4D25-B62F-CB46C992FCFE}" destId="{E499B16D-9C61-46DB-931A-734EEA8A1E7A}" srcOrd="0" destOrd="0" presId="urn:microsoft.com/office/officeart/2005/8/layout/pyramid1"/>
    <dgm:cxn modelId="{3C58D840-15F3-4CF6-B414-4C312850C857}" type="presParOf" srcId="{228D7F8E-1002-4D25-B62F-CB46C992FCFE}" destId="{14E21FB6-D6E1-483D-AA83-82EFFD156D76}" srcOrd="1" destOrd="0" presId="urn:microsoft.com/office/officeart/2005/8/layout/pyramid1"/>
    <dgm:cxn modelId="{EF01E847-6BDE-438F-8932-7F66C94EA656}" type="presParOf" srcId="{EB1944C8-D136-45ED-A7EB-089E0292F796}" destId="{56988917-78B2-4825-AC4A-F6E6395FC054}" srcOrd="1" destOrd="0" presId="urn:microsoft.com/office/officeart/2005/8/layout/pyramid1"/>
    <dgm:cxn modelId="{60385677-BAB9-49E1-984C-B3F06DBA8A19}" type="presParOf" srcId="{56988917-78B2-4825-AC4A-F6E6395FC054}" destId="{C1EE9371-3D29-4036-829C-7F3606FAB5E0}" srcOrd="0" destOrd="0" presId="urn:microsoft.com/office/officeart/2005/8/layout/pyramid1"/>
    <dgm:cxn modelId="{E0187520-1A81-46C7-ADE2-7FFB9C87AFF1}" type="presParOf" srcId="{56988917-78B2-4825-AC4A-F6E6395FC054}" destId="{21FCD97A-9004-4AD5-91BF-CA17A5C24A06}" srcOrd="1" destOrd="0" presId="urn:microsoft.com/office/officeart/2005/8/layout/pyramid1"/>
    <dgm:cxn modelId="{DC812B38-32DF-405E-934A-E525F757E96C}" type="presParOf" srcId="{EB1944C8-D136-45ED-A7EB-089E0292F796}" destId="{DED46367-3B9E-4ACA-B712-A7354FD406CE}" srcOrd="2" destOrd="0" presId="urn:microsoft.com/office/officeart/2005/8/layout/pyramid1"/>
    <dgm:cxn modelId="{9A33257C-27DC-4B68-9472-687D7414DEB4}" type="presParOf" srcId="{DED46367-3B9E-4ACA-B712-A7354FD406CE}" destId="{CC09ADA1-ACD8-486E-8933-DA84EA0D740D}" srcOrd="0" destOrd="0" presId="urn:microsoft.com/office/officeart/2005/8/layout/pyramid1"/>
    <dgm:cxn modelId="{5FE8CA88-1E0D-4BF5-8EAC-88EB13CC6275}" type="presParOf" srcId="{DED46367-3B9E-4ACA-B712-A7354FD406CE}" destId="{FCFE4DCE-4F91-401F-819C-33CA5B1CF57C}" srcOrd="1" destOrd="0" presId="urn:microsoft.com/office/officeart/2005/8/layout/pyramid1"/>
    <dgm:cxn modelId="{EF11EBF9-B481-40B6-AB1B-548907F90751}" type="presParOf" srcId="{EB1944C8-D136-45ED-A7EB-089E0292F796}" destId="{7D86AF24-380F-465D-8E3C-FA78F97B6A24}" srcOrd="3" destOrd="0" presId="urn:microsoft.com/office/officeart/2005/8/layout/pyramid1"/>
    <dgm:cxn modelId="{E6E60F65-21C1-43AF-9C1C-9DF3542E1361}" type="presParOf" srcId="{7D86AF24-380F-465D-8E3C-FA78F97B6A24}" destId="{E39CD9FF-928D-4F2A-9616-A8ACBFB25582}" srcOrd="0" destOrd="0" presId="urn:microsoft.com/office/officeart/2005/8/layout/pyramid1"/>
    <dgm:cxn modelId="{7ABD5335-EA3E-4F37-8FD4-743B8095B2A0}" type="presParOf" srcId="{7D86AF24-380F-465D-8E3C-FA78F97B6A24}" destId="{64F50148-1F52-4341-9083-8D551A5D4C4C}" srcOrd="1" destOrd="0" presId="urn:microsoft.com/office/officeart/2005/8/layout/pyramid1"/>
    <dgm:cxn modelId="{E9D79F86-C3FE-4D4F-BAE9-B9337983E5A7}" type="presParOf" srcId="{EB1944C8-D136-45ED-A7EB-089E0292F796}" destId="{995575FB-1157-4254-A223-440BA9F81830}" srcOrd="4" destOrd="0" presId="urn:microsoft.com/office/officeart/2005/8/layout/pyramid1"/>
    <dgm:cxn modelId="{EF809393-DE30-4E29-8CA9-90E9DC37D11C}" type="presParOf" srcId="{995575FB-1157-4254-A223-440BA9F81830}" destId="{7A08878E-BDAA-45EC-83EF-97886071B026}" srcOrd="0" destOrd="0" presId="urn:microsoft.com/office/officeart/2005/8/layout/pyramid1"/>
    <dgm:cxn modelId="{868BCD18-6CEE-4E94-A74A-E0332EA56017}" type="presParOf" srcId="{995575FB-1157-4254-A223-440BA9F81830}" destId="{BE360A32-4342-4FAF-B68D-C7581D412EB9}" srcOrd="1" destOrd="0" presId="urn:microsoft.com/office/officeart/2005/8/layout/pyramid1"/>
    <dgm:cxn modelId="{0F3795B8-4C3A-4086-BFD0-05C0399D9136}" type="presParOf" srcId="{EB1944C8-D136-45ED-A7EB-089E0292F796}" destId="{AB93162F-9233-49DC-A356-D0AF66133A24}" srcOrd="5" destOrd="0" presId="urn:microsoft.com/office/officeart/2005/8/layout/pyramid1"/>
    <dgm:cxn modelId="{0558215C-1EBF-4FEB-A3D4-26C09DD3ADB6}" type="presParOf" srcId="{AB93162F-9233-49DC-A356-D0AF66133A24}" destId="{543B09B9-6ABB-4B23-89F6-FE69640E5017}" srcOrd="0" destOrd="0" presId="urn:microsoft.com/office/officeart/2005/8/layout/pyramid1"/>
    <dgm:cxn modelId="{EEEC952C-07BC-422F-9DE9-2A04B8A1AF83}" type="presParOf" srcId="{AB93162F-9233-49DC-A356-D0AF66133A24}" destId="{F5107667-C742-498C-856C-BF4D44286B1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BADC42-85F0-4FB0-A2CE-C1F50A03102F}" type="doc">
      <dgm:prSet loTypeId="urn:microsoft.com/office/officeart/2005/8/layout/pyramid1" loCatId="pyramid" qsTypeId="urn:microsoft.com/office/officeart/2005/8/quickstyle/simple1" qsCatId="simple" csTypeId="urn:microsoft.com/office/officeart/2005/8/colors/colorful4" csCatId="colorful" phldr="1"/>
      <dgm:spPr/>
    </dgm:pt>
    <dgm:pt modelId="{1F61FE32-0165-42A2-B84A-995E6E73B71E}">
      <dgm:prSet phldrT="[Texte]"/>
      <dgm:spPr>
        <a:solidFill>
          <a:schemeClr val="accent4">
            <a:hueOff val="0"/>
            <a:satOff val="0"/>
            <a:lumOff val="0"/>
            <a:alpha val="20000"/>
          </a:schemeClr>
        </a:solidFill>
      </dgm:spPr>
      <dgm:t>
        <a:bodyPr/>
        <a:lstStyle/>
        <a:p>
          <a:r>
            <a:rPr lang="fr-FR" dirty="0"/>
            <a:t>Règlement</a:t>
          </a:r>
        </a:p>
      </dgm:t>
    </dgm:pt>
    <dgm:pt modelId="{8ED035CB-FE96-4927-8DC2-A2AFC1081C30}" type="parTrans" cxnId="{E51F9BF2-F703-4350-A5DD-0416E329E4CA}">
      <dgm:prSet/>
      <dgm:spPr/>
      <dgm:t>
        <a:bodyPr/>
        <a:lstStyle/>
        <a:p>
          <a:endParaRPr lang="fr-FR"/>
        </a:p>
      </dgm:t>
    </dgm:pt>
    <dgm:pt modelId="{8B8E7B31-B5FA-4463-8A32-259CE55349EF}" type="sibTrans" cxnId="{E51F9BF2-F703-4350-A5DD-0416E329E4CA}">
      <dgm:prSet/>
      <dgm:spPr/>
      <dgm:t>
        <a:bodyPr/>
        <a:lstStyle/>
        <a:p>
          <a:endParaRPr lang="fr-FR"/>
        </a:p>
      </dgm:t>
    </dgm:pt>
    <dgm:pt modelId="{ED5B8470-340F-44BB-9BDD-9A6BBF239BE1}">
      <dgm:prSet phldrT="[Texte]"/>
      <dgm:spPr>
        <a:solidFill>
          <a:schemeClr val="accent4">
            <a:hueOff val="2079139"/>
            <a:satOff val="-9594"/>
            <a:lumOff val="353"/>
            <a:alpha val="20000"/>
          </a:schemeClr>
        </a:solidFill>
      </dgm:spPr>
      <dgm:t>
        <a:bodyPr/>
        <a:lstStyle/>
        <a:p>
          <a:r>
            <a:rPr lang="fr-FR" dirty="0"/>
            <a:t>PAGD</a:t>
          </a:r>
        </a:p>
      </dgm:t>
    </dgm:pt>
    <dgm:pt modelId="{0FCF5DD2-5DE9-44C6-969D-BA6D82EA8964}" type="parTrans" cxnId="{B63861D1-A253-47B4-AEB0-1C9588681678}">
      <dgm:prSet/>
      <dgm:spPr/>
      <dgm:t>
        <a:bodyPr/>
        <a:lstStyle/>
        <a:p>
          <a:endParaRPr lang="fr-FR"/>
        </a:p>
      </dgm:t>
    </dgm:pt>
    <dgm:pt modelId="{BD9C16E6-8C66-40EB-B433-973267C994E0}" type="sibTrans" cxnId="{B63861D1-A253-47B4-AEB0-1C9588681678}">
      <dgm:prSet/>
      <dgm:spPr/>
      <dgm:t>
        <a:bodyPr/>
        <a:lstStyle/>
        <a:p>
          <a:endParaRPr lang="fr-FR"/>
        </a:p>
      </dgm:t>
    </dgm:pt>
    <dgm:pt modelId="{ABD8E886-70FB-4C1E-9736-9A23F8120473}">
      <dgm:prSet phldrT="[Texte]"/>
      <dgm:spPr>
        <a:solidFill>
          <a:schemeClr val="accent4">
            <a:hueOff val="4158277"/>
            <a:satOff val="-19187"/>
            <a:lumOff val="706"/>
            <a:alpha val="20000"/>
          </a:schemeClr>
        </a:solidFill>
      </dgm:spPr>
      <dgm:t>
        <a:bodyPr/>
        <a:lstStyle/>
        <a:p>
          <a:r>
            <a:rPr lang="fr-FR" dirty="0"/>
            <a:t>Stratégie</a:t>
          </a:r>
        </a:p>
      </dgm:t>
    </dgm:pt>
    <dgm:pt modelId="{0C69B586-80E5-466A-8AC1-E9B3B4ABE0E6}" type="parTrans" cxnId="{98213A06-D3DF-4B5A-9C0F-B3AD8532701F}">
      <dgm:prSet/>
      <dgm:spPr/>
      <dgm:t>
        <a:bodyPr/>
        <a:lstStyle/>
        <a:p>
          <a:endParaRPr lang="fr-FR"/>
        </a:p>
      </dgm:t>
    </dgm:pt>
    <dgm:pt modelId="{F6774CB4-2D3F-4E55-9D66-A6D20356A673}" type="sibTrans" cxnId="{98213A06-D3DF-4B5A-9C0F-B3AD8532701F}">
      <dgm:prSet/>
      <dgm:spPr/>
      <dgm:t>
        <a:bodyPr/>
        <a:lstStyle/>
        <a:p>
          <a:endParaRPr lang="fr-FR"/>
        </a:p>
      </dgm:t>
    </dgm:pt>
    <dgm:pt modelId="{DFC60D09-4478-4D35-828E-933170C5254D}">
      <dgm:prSet phldrT="[Texte]" custT="1"/>
      <dgm:spPr>
        <a:solidFill>
          <a:srgbClr val="29DB80"/>
        </a:solidFill>
      </dgm:spPr>
      <dgm:t>
        <a:bodyPr/>
        <a:lstStyle/>
        <a:p>
          <a:r>
            <a:rPr lang="fr-FR" sz="1050" b="1" dirty="0"/>
            <a:t>Scénarios</a:t>
          </a:r>
        </a:p>
      </dgm:t>
    </dgm:pt>
    <dgm:pt modelId="{DF138BA9-0237-4985-987F-9C1C8235E975}" type="parTrans" cxnId="{B0F79376-E95D-4750-AACB-4D3CE42E4610}">
      <dgm:prSet/>
      <dgm:spPr/>
      <dgm:t>
        <a:bodyPr/>
        <a:lstStyle/>
        <a:p>
          <a:endParaRPr lang="fr-FR"/>
        </a:p>
      </dgm:t>
    </dgm:pt>
    <dgm:pt modelId="{97C19D49-45CD-4A3F-9400-4675BBE2680A}" type="sibTrans" cxnId="{B0F79376-E95D-4750-AACB-4D3CE42E4610}">
      <dgm:prSet/>
      <dgm:spPr/>
      <dgm:t>
        <a:bodyPr/>
        <a:lstStyle/>
        <a:p>
          <a:endParaRPr lang="fr-FR"/>
        </a:p>
      </dgm:t>
    </dgm:pt>
    <dgm:pt modelId="{BA71543A-0364-4C67-95E2-BAD1F80B629D}">
      <dgm:prSet phldrT="[Texte]" custT="1"/>
      <dgm:spPr>
        <a:solidFill>
          <a:schemeClr val="accent4">
            <a:hueOff val="8316554"/>
            <a:satOff val="-38374"/>
            <a:lumOff val="1412"/>
            <a:alpha val="20000"/>
          </a:schemeClr>
        </a:solidFill>
      </dgm:spPr>
      <dgm:t>
        <a:bodyPr/>
        <a:lstStyle/>
        <a:p>
          <a:r>
            <a:rPr lang="fr-FR" sz="800" b="0" dirty="0"/>
            <a:t>Diagnostic</a:t>
          </a:r>
        </a:p>
      </dgm:t>
    </dgm:pt>
    <dgm:pt modelId="{ACED7B8C-3729-4DB4-B129-749E0BAF776B}" type="parTrans" cxnId="{02E83CBE-3F17-4347-99FE-792641EFE32E}">
      <dgm:prSet/>
      <dgm:spPr/>
      <dgm:t>
        <a:bodyPr/>
        <a:lstStyle/>
        <a:p>
          <a:endParaRPr lang="fr-FR"/>
        </a:p>
      </dgm:t>
    </dgm:pt>
    <dgm:pt modelId="{478D49F9-B052-42A0-BF0D-96920CBC2B75}" type="sibTrans" cxnId="{02E83CBE-3F17-4347-99FE-792641EFE32E}">
      <dgm:prSet/>
      <dgm:spPr/>
      <dgm:t>
        <a:bodyPr/>
        <a:lstStyle/>
        <a:p>
          <a:endParaRPr lang="fr-FR"/>
        </a:p>
      </dgm:t>
    </dgm:pt>
    <dgm:pt modelId="{A1FDB2B6-E2CB-4BFF-82E0-1A9AB01908BF}">
      <dgm:prSet phldrT="[Texte]" custT="1"/>
      <dgm:spPr>
        <a:solidFill>
          <a:schemeClr val="accent4">
            <a:hueOff val="10395692"/>
            <a:satOff val="-47968"/>
            <a:lumOff val="1765"/>
            <a:alpha val="20000"/>
          </a:schemeClr>
        </a:solidFill>
      </dgm:spPr>
      <dgm:t>
        <a:bodyPr/>
        <a:lstStyle/>
        <a:p>
          <a:r>
            <a:rPr lang="fr-FR" sz="800" b="0" dirty="0">
              <a:ln>
                <a:noFill/>
              </a:ln>
            </a:rPr>
            <a:t>Etat des lieux</a:t>
          </a:r>
        </a:p>
      </dgm:t>
    </dgm:pt>
    <dgm:pt modelId="{901EE453-277B-4266-AA22-77E6126B73E5}" type="parTrans" cxnId="{200755F2-C6D0-42BC-99E4-6B662FE48786}">
      <dgm:prSet/>
      <dgm:spPr/>
      <dgm:t>
        <a:bodyPr/>
        <a:lstStyle/>
        <a:p>
          <a:endParaRPr lang="fr-FR"/>
        </a:p>
      </dgm:t>
    </dgm:pt>
    <dgm:pt modelId="{DDAD1389-E9F1-48FA-9624-0F9CB9959CF4}" type="sibTrans" cxnId="{200755F2-C6D0-42BC-99E4-6B662FE48786}">
      <dgm:prSet/>
      <dgm:spPr/>
      <dgm:t>
        <a:bodyPr/>
        <a:lstStyle/>
        <a:p>
          <a:endParaRPr lang="fr-FR"/>
        </a:p>
      </dgm:t>
    </dgm:pt>
    <dgm:pt modelId="{EB1944C8-D136-45ED-A7EB-089E0292F796}" type="pres">
      <dgm:prSet presAssocID="{3EBADC42-85F0-4FB0-A2CE-C1F50A03102F}" presName="Name0" presStyleCnt="0">
        <dgm:presLayoutVars>
          <dgm:dir/>
          <dgm:animLvl val="lvl"/>
          <dgm:resizeHandles val="exact"/>
        </dgm:presLayoutVars>
      </dgm:prSet>
      <dgm:spPr/>
    </dgm:pt>
    <dgm:pt modelId="{228D7F8E-1002-4D25-B62F-CB46C992FCFE}" type="pres">
      <dgm:prSet presAssocID="{1F61FE32-0165-42A2-B84A-995E6E73B71E}" presName="Name8" presStyleCnt="0"/>
      <dgm:spPr/>
    </dgm:pt>
    <dgm:pt modelId="{E499B16D-9C61-46DB-931A-734EEA8A1E7A}" type="pres">
      <dgm:prSet presAssocID="{1F61FE32-0165-42A2-B84A-995E6E73B71E}" presName="level" presStyleLbl="node1" presStyleIdx="0" presStyleCnt="6">
        <dgm:presLayoutVars>
          <dgm:chMax val="1"/>
          <dgm:bulletEnabled val="1"/>
        </dgm:presLayoutVars>
      </dgm:prSet>
      <dgm:spPr/>
    </dgm:pt>
    <dgm:pt modelId="{14E21FB6-D6E1-483D-AA83-82EFFD156D76}" type="pres">
      <dgm:prSet presAssocID="{1F61FE32-0165-42A2-B84A-995E6E73B71E}" presName="levelTx" presStyleLbl="revTx" presStyleIdx="0" presStyleCnt="0">
        <dgm:presLayoutVars>
          <dgm:chMax val="1"/>
          <dgm:bulletEnabled val="1"/>
        </dgm:presLayoutVars>
      </dgm:prSet>
      <dgm:spPr/>
    </dgm:pt>
    <dgm:pt modelId="{56988917-78B2-4825-AC4A-F6E6395FC054}" type="pres">
      <dgm:prSet presAssocID="{ED5B8470-340F-44BB-9BDD-9A6BBF239BE1}" presName="Name8" presStyleCnt="0"/>
      <dgm:spPr/>
    </dgm:pt>
    <dgm:pt modelId="{C1EE9371-3D29-4036-829C-7F3606FAB5E0}" type="pres">
      <dgm:prSet presAssocID="{ED5B8470-340F-44BB-9BDD-9A6BBF239BE1}" presName="level" presStyleLbl="node1" presStyleIdx="1" presStyleCnt="6">
        <dgm:presLayoutVars>
          <dgm:chMax val="1"/>
          <dgm:bulletEnabled val="1"/>
        </dgm:presLayoutVars>
      </dgm:prSet>
      <dgm:spPr/>
    </dgm:pt>
    <dgm:pt modelId="{21FCD97A-9004-4AD5-91BF-CA17A5C24A06}" type="pres">
      <dgm:prSet presAssocID="{ED5B8470-340F-44BB-9BDD-9A6BBF239BE1}" presName="levelTx" presStyleLbl="revTx" presStyleIdx="0" presStyleCnt="0">
        <dgm:presLayoutVars>
          <dgm:chMax val="1"/>
          <dgm:bulletEnabled val="1"/>
        </dgm:presLayoutVars>
      </dgm:prSet>
      <dgm:spPr/>
    </dgm:pt>
    <dgm:pt modelId="{DED46367-3B9E-4ACA-B712-A7354FD406CE}" type="pres">
      <dgm:prSet presAssocID="{ABD8E886-70FB-4C1E-9736-9A23F8120473}" presName="Name8" presStyleCnt="0"/>
      <dgm:spPr/>
    </dgm:pt>
    <dgm:pt modelId="{CC09ADA1-ACD8-486E-8933-DA84EA0D740D}" type="pres">
      <dgm:prSet presAssocID="{ABD8E886-70FB-4C1E-9736-9A23F8120473}" presName="level" presStyleLbl="node1" presStyleIdx="2" presStyleCnt="6">
        <dgm:presLayoutVars>
          <dgm:chMax val="1"/>
          <dgm:bulletEnabled val="1"/>
        </dgm:presLayoutVars>
      </dgm:prSet>
      <dgm:spPr/>
    </dgm:pt>
    <dgm:pt modelId="{FCFE4DCE-4F91-401F-819C-33CA5B1CF57C}" type="pres">
      <dgm:prSet presAssocID="{ABD8E886-70FB-4C1E-9736-9A23F8120473}" presName="levelTx" presStyleLbl="revTx" presStyleIdx="0" presStyleCnt="0">
        <dgm:presLayoutVars>
          <dgm:chMax val="1"/>
          <dgm:bulletEnabled val="1"/>
        </dgm:presLayoutVars>
      </dgm:prSet>
      <dgm:spPr/>
    </dgm:pt>
    <dgm:pt modelId="{7D86AF24-380F-465D-8E3C-FA78F97B6A24}" type="pres">
      <dgm:prSet presAssocID="{DFC60D09-4478-4D35-828E-933170C5254D}" presName="Name8" presStyleCnt="0"/>
      <dgm:spPr/>
    </dgm:pt>
    <dgm:pt modelId="{E39CD9FF-928D-4F2A-9616-A8ACBFB25582}" type="pres">
      <dgm:prSet presAssocID="{DFC60D09-4478-4D35-828E-933170C5254D}" presName="level" presStyleLbl="node1" presStyleIdx="3" presStyleCnt="6">
        <dgm:presLayoutVars>
          <dgm:chMax val="1"/>
          <dgm:bulletEnabled val="1"/>
        </dgm:presLayoutVars>
      </dgm:prSet>
      <dgm:spPr/>
    </dgm:pt>
    <dgm:pt modelId="{64F50148-1F52-4341-9083-8D551A5D4C4C}" type="pres">
      <dgm:prSet presAssocID="{DFC60D09-4478-4D35-828E-933170C5254D}" presName="levelTx" presStyleLbl="revTx" presStyleIdx="0" presStyleCnt="0">
        <dgm:presLayoutVars>
          <dgm:chMax val="1"/>
          <dgm:bulletEnabled val="1"/>
        </dgm:presLayoutVars>
      </dgm:prSet>
      <dgm:spPr/>
    </dgm:pt>
    <dgm:pt modelId="{995575FB-1157-4254-A223-440BA9F81830}" type="pres">
      <dgm:prSet presAssocID="{BA71543A-0364-4C67-95E2-BAD1F80B629D}" presName="Name8" presStyleCnt="0"/>
      <dgm:spPr/>
    </dgm:pt>
    <dgm:pt modelId="{7A08878E-BDAA-45EC-83EF-97886071B026}" type="pres">
      <dgm:prSet presAssocID="{BA71543A-0364-4C67-95E2-BAD1F80B629D}" presName="level" presStyleLbl="node1" presStyleIdx="4" presStyleCnt="6">
        <dgm:presLayoutVars>
          <dgm:chMax val="1"/>
          <dgm:bulletEnabled val="1"/>
        </dgm:presLayoutVars>
      </dgm:prSet>
      <dgm:spPr/>
    </dgm:pt>
    <dgm:pt modelId="{BE360A32-4342-4FAF-B68D-C7581D412EB9}" type="pres">
      <dgm:prSet presAssocID="{BA71543A-0364-4C67-95E2-BAD1F80B629D}" presName="levelTx" presStyleLbl="revTx" presStyleIdx="0" presStyleCnt="0">
        <dgm:presLayoutVars>
          <dgm:chMax val="1"/>
          <dgm:bulletEnabled val="1"/>
        </dgm:presLayoutVars>
      </dgm:prSet>
      <dgm:spPr/>
    </dgm:pt>
    <dgm:pt modelId="{AB93162F-9233-49DC-A356-D0AF66133A24}" type="pres">
      <dgm:prSet presAssocID="{A1FDB2B6-E2CB-4BFF-82E0-1A9AB01908BF}" presName="Name8" presStyleCnt="0"/>
      <dgm:spPr/>
    </dgm:pt>
    <dgm:pt modelId="{543B09B9-6ABB-4B23-89F6-FE69640E5017}" type="pres">
      <dgm:prSet presAssocID="{A1FDB2B6-E2CB-4BFF-82E0-1A9AB01908BF}" presName="level" presStyleLbl="node1" presStyleIdx="5" presStyleCnt="6" custLinFactNeighborY="0">
        <dgm:presLayoutVars>
          <dgm:chMax val="1"/>
          <dgm:bulletEnabled val="1"/>
        </dgm:presLayoutVars>
      </dgm:prSet>
      <dgm:spPr/>
    </dgm:pt>
    <dgm:pt modelId="{F5107667-C742-498C-856C-BF4D44286B12}" type="pres">
      <dgm:prSet presAssocID="{A1FDB2B6-E2CB-4BFF-82E0-1A9AB01908BF}" presName="levelTx" presStyleLbl="revTx" presStyleIdx="0" presStyleCnt="0">
        <dgm:presLayoutVars>
          <dgm:chMax val="1"/>
          <dgm:bulletEnabled val="1"/>
        </dgm:presLayoutVars>
      </dgm:prSet>
      <dgm:spPr/>
    </dgm:pt>
  </dgm:ptLst>
  <dgm:cxnLst>
    <dgm:cxn modelId="{98213A06-D3DF-4B5A-9C0F-B3AD8532701F}" srcId="{3EBADC42-85F0-4FB0-A2CE-C1F50A03102F}" destId="{ABD8E886-70FB-4C1E-9736-9A23F8120473}" srcOrd="2" destOrd="0" parTransId="{0C69B586-80E5-466A-8AC1-E9B3B4ABE0E6}" sibTransId="{F6774CB4-2D3F-4E55-9D66-A6D20356A673}"/>
    <dgm:cxn modelId="{E0BDB40D-BA9B-4BAF-93F9-FD3C428140FD}" type="presOf" srcId="{A1FDB2B6-E2CB-4BFF-82E0-1A9AB01908BF}" destId="{543B09B9-6ABB-4B23-89F6-FE69640E5017}" srcOrd="0" destOrd="0" presId="urn:microsoft.com/office/officeart/2005/8/layout/pyramid1"/>
    <dgm:cxn modelId="{3E76E522-26AF-49BF-9DAC-D49B6025FC42}" type="presOf" srcId="{ED5B8470-340F-44BB-9BDD-9A6BBF239BE1}" destId="{C1EE9371-3D29-4036-829C-7F3606FAB5E0}" srcOrd="0" destOrd="0" presId="urn:microsoft.com/office/officeart/2005/8/layout/pyramid1"/>
    <dgm:cxn modelId="{2CE21C37-E3AC-4EFB-8920-C9CEF44D510B}" type="presOf" srcId="{1F61FE32-0165-42A2-B84A-995E6E73B71E}" destId="{E499B16D-9C61-46DB-931A-734EEA8A1E7A}" srcOrd="0" destOrd="0" presId="urn:microsoft.com/office/officeart/2005/8/layout/pyramid1"/>
    <dgm:cxn modelId="{96010841-86E8-4D75-BC24-C550C9DB65FA}" type="presOf" srcId="{ED5B8470-340F-44BB-9BDD-9A6BBF239BE1}" destId="{21FCD97A-9004-4AD5-91BF-CA17A5C24A06}" srcOrd="1" destOrd="0" presId="urn:microsoft.com/office/officeart/2005/8/layout/pyramid1"/>
    <dgm:cxn modelId="{36AFC354-ECC0-4A6F-9421-B92518FFB2B3}" type="presOf" srcId="{1F61FE32-0165-42A2-B84A-995E6E73B71E}" destId="{14E21FB6-D6E1-483D-AA83-82EFFD156D76}" srcOrd="1" destOrd="0" presId="urn:microsoft.com/office/officeart/2005/8/layout/pyramid1"/>
    <dgm:cxn modelId="{B0F79376-E95D-4750-AACB-4D3CE42E4610}" srcId="{3EBADC42-85F0-4FB0-A2CE-C1F50A03102F}" destId="{DFC60D09-4478-4D35-828E-933170C5254D}" srcOrd="3" destOrd="0" parTransId="{DF138BA9-0237-4985-987F-9C1C8235E975}" sibTransId="{97C19D49-45CD-4A3F-9400-4675BBE2680A}"/>
    <dgm:cxn modelId="{2F4BEC77-1377-4346-BDB6-F8B860059B7E}" type="presOf" srcId="{3EBADC42-85F0-4FB0-A2CE-C1F50A03102F}" destId="{EB1944C8-D136-45ED-A7EB-089E0292F796}" srcOrd="0" destOrd="0" presId="urn:microsoft.com/office/officeart/2005/8/layout/pyramid1"/>
    <dgm:cxn modelId="{B6703D85-FDBE-44A1-A454-022B0D806AFF}" type="presOf" srcId="{DFC60D09-4478-4D35-828E-933170C5254D}" destId="{64F50148-1F52-4341-9083-8D551A5D4C4C}" srcOrd="1" destOrd="0" presId="urn:microsoft.com/office/officeart/2005/8/layout/pyramid1"/>
    <dgm:cxn modelId="{DCBB4E92-FB31-4426-9339-53B674759521}" type="presOf" srcId="{DFC60D09-4478-4D35-828E-933170C5254D}" destId="{E39CD9FF-928D-4F2A-9616-A8ACBFB25582}" srcOrd="0" destOrd="0" presId="urn:microsoft.com/office/officeart/2005/8/layout/pyramid1"/>
    <dgm:cxn modelId="{5B8C4494-089E-48C4-BC8E-6D4736FC5450}" type="presOf" srcId="{A1FDB2B6-E2CB-4BFF-82E0-1A9AB01908BF}" destId="{F5107667-C742-498C-856C-BF4D44286B12}" srcOrd="1" destOrd="0" presId="urn:microsoft.com/office/officeart/2005/8/layout/pyramid1"/>
    <dgm:cxn modelId="{02E83CBE-3F17-4347-99FE-792641EFE32E}" srcId="{3EBADC42-85F0-4FB0-A2CE-C1F50A03102F}" destId="{BA71543A-0364-4C67-95E2-BAD1F80B629D}" srcOrd="4" destOrd="0" parTransId="{ACED7B8C-3729-4DB4-B129-749E0BAF776B}" sibTransId="{478D49F9-B052-42A0-BF0D-96920CBC2B75}"/>
    <dgm:cxn modelId="{2978C6C0-FC34-40FE-B954-8723515863C4}" type="presOf" srcId="{ABD8E886-70FB-4C1E-9736-9A23F8120473}" destId="{CC09ADA1-ACD8-486E-8933-DA84EA0D740D}" srcOrd="0" destOrd="0" presId="urn:microsoft.com/office/officeart/2005/8/layout/pyramid1"/>
    <dgm:cxn modelId="{BE38E2C0-DDFD-4B6A-ABDA-896680FE4B1E}" type="presOf" srcId="{BA71543A-0364-4C67-95E2-BAD1F80B629D}" destId="{7A08878E-BDAA-45EC-83EF-97886071B026}" srcOrd="0" destOrd="0" presId="urn:microsoft.com/office/officeart/2005/8/layout/pyramid1"/>
    <dgm:cxn modelId="{C21277C5-E4F3-4C07-B3B8-A1041D9731C2}" type="presOf" srcId="{BA71543A-0364-4C67-95E2-BAD1F80B629D}" destId="{BE360A32-4342-4FAF-B68D-C7581D412EB9}" srcOrd="1" destOrd="0" presId="urn:microsoft.com/office/officeart/2005/8/layout/pyramid1"/>
    <dgm:cxn modelId="{A9D96ACF-DD01-443F-B244-B16708C0B7D9}" type="presOf" srcId="{ABD8E886-70FB-4C1E-9736-9A23F8120473}" destId="{FCFE4DCE-4F91-401F-819C-33CA5B1CF57C}" srcOrd="1" destOrd="0" presId="urn:microsoft.com/office/officeart/2005/8/layout/pyramid1"/>
    <dgm:cxn modelId="{B63861D1-A253-47B4-AEB0-1C9588681678}" srcId="{3EBADC42-85F0-4FB0-A2CE-C1F50A03102F}" destId="{ED5B8470-340F-44BB-9BDD-9A6BBF239BE1}" srcOrd="1" destOrd="0" parTransId="{0FCF5DD2-5DE9-44C6-969D-BA6D82EA8964}" sibTransId="{BD9C16E6-8C66-40EB-B433-973267C994E0}"/>
    <dgm:cxn modelId="{200755F2-C6D0-42BC-99E4-6B662FE48786}" srcId="{3EBADC42-85F0-4FB0-A2CE-C1F50A03102F}" destId="{A1FDB2B6-E2CB-4BFF-82E0-1A9AB01908BF}" srcOrd="5" destOrd="0" parTransId="{901EE453-277B-4266-AA22-77E6126B73E5}" sibTransId="{DDAD1389-E9F1-48FA-9624-0F9CB9959CF4}"/>
    <dgm:cxn modelId="{E51F9BF2-F703-4350-A5DD-0416E329E4CA}" srcId="{3EBADC42-85F0-4FB0-A2CE-C1F50A03102F}" destId="{1F61FE32-0165-42A2-B84A-995E6E73B71E}" srcOrd="0" destOrd="0" parTransId="{8ED035CB-FE96-4927-8DC2-A2AFC1081C30}" sibTransId="{8B8E7B31-B5FA-4463-8A32-259CE55349EF}"/>
    <dgm:cxn modelId="{70369B08-DE46-4687-98E9-4888DE2C3EA3}" type="presParOf" srcId="{EB1944C8-D136-45ED-A7EB-089E0292F796}" destId="{228D7F8E-1002-4D25-B62F-CB46C992FCFE}" srcOrd="0" destOrd="0" presId="urn:microsoft.com/office/officeart/2005/8/layout/pyramid1"/>
    <dgm:cxn modelId="{1A3488F1-3983-4B22-9093-823BF2EE3808}" type="presParOf" srcId="{228D7F8E-1002-4D25-B62F-CB46C992FCFE}" destId="{E499B16D-9C61-46DB-931A-734EEA8A1E7A}" srcOrd="0" destOrd="0" presId="urn:microsoft.com/office/officeart/2005/8/layout/pyramid1"/>
    <dgm:cxn modelId="{04FB3AC1-C089-4E35-AA6D-F040C6ACDF48}" type="presParOf" srcId="{228D7F8E-1002-4D25-B62F-CB46C992FCFE}" destId="{14E21FB6-D6E1-483D-AA83-82EFFD156D76}" srcOrd="1" destOrd="0" presId="urn:microsoft.com/office/officeart/2005/8/layout/pyramid1"/>
    <dgm:cxn modelId="{99885D3E-69F6-4A5F-B8B6-F7E7585B6F97}" type="presParOf" srcId="{EB1944C8-D136-45ED-A7EB-089E0292F796}" destId="{56988917-78B2-4825-AC4A-F6E6395FC054}" srcOrd="1" destOrd="0" presId="urn:microsoft.com/office/officeart/2005/8/layout/pyramid1"/>
    <dgm:cxn modelId="{BAE06F2B-EB5D-4228-8040-5060262136AD}" type="presParOf" srcId="{56988917-78B2-4825-AC4A-F6E6395FC054}" destId="{C1EE9371-3D29-4036-829C-7F3606FAB5E0}" srcOrd="0" destOrd="0" presId="urn:microsoft.com/office/officeart/2005/8/layout/pyramid1"/>
    <dgm:cxn modelId="{5C6278FA-480D-4495-916C-09768C311162}" type="presParOf" srcId="{56988917-78B2-4825-AC4A-F6E6395FC054}" destId="{21FCD97A-9004-4AD5-91BF-CA17A5C24A06}" srcOrd="1" destOrd="0" presId="urn:microsoft.com/office/officeart/2005/8/layout/pyramid1"/>
    <dgm:cxn modelId="{C4E881C6-B652-431C-9A82-C941A199FAAF}" type="presParOf" srcId="{EB1944C8-D136-45ED-A7EB-089E0292F796}" destId="{DED46367-3B9E-4ACA-B712-A7354FD406CE}" srcOrd="2" destOrd="0" presId="urn:microsoft.com/office/officeart/2005/8/layout/pyramid1"/>
    <dgm:cxn modelId="{60E59BBB-D6F8-4FC1-B8F1-F1A361007865}" type="presParOf" srcId="{DED46367-3B9E-4ACA-B712-A7354FD406CE}" destId="{CC09ADA1-ACD8-486E-8933-DA84EA0D740D}" srcOrd="0" destOrd="0" presId="urn:microsoft.com/office/officeart/2005/8/layout/pyramid1"/>
    <dgm:cxn modelId="{17E2582E-2EBF-42C7-9C26-9FE0AD40E010}" type="presParOf" srcId="{DED46367-3B9E-4ACA-B712-A7354FD406CE}" destId="{FCFE4DCE-4F91-401F-819C-33CA5B1CF57C}" srcOrd="1" destOrd="0" presId="urn:microsoft.com/office/officeart/2005/8/layout/pyramid1"/>
    <dgm:cxn modelId="{3E673921-FF51-4AED-814A-E6EA1B841FE8}" type="presParOf" srcId="{EB1944C8-D136-45ED-A7EB-089E0292F796}" destId="{7D86AF24-380F-465D-8E3C-FA78F97B6A24}" srcOrd="3" destOrd="0" presId="urn:microsoft.com/office/officeart/2005/8/layout/pyramid1"/>
    <dgm:cxn modelId="{0516FB90-76CD-4051-B151-E63698EB15BB}" type="presParOf" srcId="{7D86AF24-380F-465D-8E3C-FA78F97B6A24}" destId="{E39CD9FF-928D-4F2A-9616-A8ACBFB25582}" srcOrd="0" destOrd="0" presId="urn:microsoft.com/office/officeart/2005/8/layout/pyramid1"/>
    <dgm:cxn modelId="{BEAA1E82-F423-429D-A2AF-67C625FCB78A}" type="presParOf" srcId="{7D86AF24-380F-465D-8E3C-FA78F97B6A24}" destId="{64F50148-1F52-4341-9083-8D551A5D4C4C}" srcOrd="1" destOrd="0" presId="urn:microsoft.com/office/officeart/2005/8/layout/pyramid1"/>
    <dgm:cxn modelId="{793195DB-EB45-4FCB-8498-B19536A9F05D}" type="presParOf" srcId="{EB1944C8-D136-45ED-A7EB-089E0292F796}" destId="{995575FB-1157-4254-A223-440BA9F81830}" srcOrd="4" destOrd="0" presId="urn:microsoft.com/office/officeart/2005/8/layout/pyramid1"/>
    <dgm:cxn modelId="{E5B54055-26D4-4366-AD9E-ADA911E00DF3}" type="presParOf" srcId="{995575FB-1157-4254-A223-440BA9F81830}" destId="{7A08878E-BDAA-45EC-83EF-97886071B026}" srcOrd="0" destOrd="0" presId="urn:microsoft.com/office/officeart/2005/8/layout/pyramid1"/>
    <dgm:cxn modelId="{1B46923B-DAE1-4D40-B500-CC0E0A1E5F31}" type="presParOf" srcId="{995575FB-1157-4254-A223-440BA9F81830}" destId="{BE360A32-4342-4FAF-B68D-C7581D412EB9}" srcOrd="1" destOrd="0" presId="urn:microsoft.com/office/officeart/2005/8/layout/pyramid1"/>
    <dgm:cxn modelId="{D0D19E46-FB12-482B-AF1B-76EAC8CE27C2}" type="presParOf" srcId="{EB1944C8-D136-45ED-A7EB-089E0292F796}" destId="{AB93162F-9233-49DC-A356-D0AF66133A24}" srcOrd="5" destOrd="0" presId="urn:microsoft.com/office/officeart/2005/8/layout/pyramid1"/>
    <dgm:cxn modelId="{34B52774-8263-4F11-B882-7D1832642BE9}" type="presParOf" srcId="{AB93162F-9233-49DC-A356-D0AF66133A24}" destId="{543B09B9-6ABB-4B23-89F6-FE69640E5017}" srcOrd="0" destOrd="0" presId="urn:microsoft.com/office/officeart/2005/8/layout/pyramid1"/>
    <dgm:cxn modelId="{6566271E-ED1B-42FA-B6B2-0F0A4495850C}" type="presParOf" srcId="{AB93162F-9233-49DC-A356-D0AF66133A24}" destId="{F5107667-C742-498C-856C-BF4D44286B1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BADC42-85F0-4FB0-A2CE-C1F50A03102F}" type="doc">
      <dgm:prSet loTypeId="urn:microsoft.com/office/officeart/2005/8/layout/pyramid1" loCatId="pyramid" qsTypeId="urn:microsoft.com/office/officeart/2005/8/quickstyle/simple1" qsCatId="simple" csTypeId="urn:microsoft.com/office/officeart/2005/8/colors/colorful4" csCatId="colorful" phldr="1"/>
      <dgm:spPr/>
    </dgm:pt>
    <dgm:pt modelId="{1F61FE32-0165-42A2-B84A-995E6E73B71E}">
      <dgm:prSet phldrT="[Texte]"/>
      <dgm:spPr>
        <a:solidFill>
          <a:schemeClr val="accent4">
            <a:hueOff val="0"/>
            <a:satOff val="0"/>
            <a:lumOff val="0"/>
            <a:alpha val="20000"/>
          </a:schemeClr>
        </a:solidFill>
      </dgm:spPr>
      <dgm:t>
        <a:bodyPr/>
        <a:lstStyle/>
        <a:p>
          <a:r>
            <a:rPr lang="fr-FR" dirty="0"/>
            <a:t>Règlement</a:t>
          </a:r>
        </a:p>
      </dgm:t>
    </dgm:pt>
    <dgm:pt modelId="{8ED035CB-FE96-4927-8DC2-A2AFC1081C30}" type="parTrans" cxnId="{E51F9BF2-F703-4350-A5DD-0416E329E4CA}">
      <dgm:prSet/>
      <dgm:spPr/>
      <dgm:t>
        <a:bodyPr/>
        <a:lstStyle/>
        <a:p>
          <a:endParaRPr lang="fr-FR"/>
        </a:p>
      </dgm:t>
    </dgm:pt>
    <dgm:pt modelId="{8B8E7B31-B5FA-4463-8A32-259CE55349EF}" type="sibTrans" cxnId="{E51F9BF2-F703-4350-A5DD-0416E329E4CA}">
      <dgm:prSet/>
      <dgm:spPr/>
      <dgm:t>
        <a:bodyPr/>
        <a:lstStyle/>
        <a:p>
          <a:endParaRPr lang="fr-FR"/>
        </a:p>
      </dgm:t>
    </dgm:pt>
    <dgm:pt modelId="{ED5B8470-340F-44BB-9BDD-9A6BBF239BE1}">
      <dgm:prSet phldrT="[Texte]"/>
      <dgm:spPr>
        <a:solidFill>
          <a:schemeClr val="accent4">
            <a:hueOff val="2079139"/>
            <a:satOff val="-9594"/>
            <a:lumOff val="353"/>
            <a:alpha val="20000"/>
          </a:schemeClr>
        </a:solidFill>
      </dgm:spPr>
      <dgm:t>
        <a:bodyPr/>
        <a:lstStyle/>
        <a:p>
          <a:r>
            <a:rPr lang="fr-FR" dirty="0"/>
            <a:t>PAGD</a:t>
          </a:r>
        </a:p>
      </dgm:t>
    </dgm:pt>
    <dgm:pt modelId="{0FCF5DD2-5DE9-44C6-969D-BA6D82EA8964}" type="parTrans" cxnId="{B63861D1-A253-47B4-AEB0-1C9588681678}">
      <dgm:prSet/>
      <dgm:spPr/>
      <dgm:t>
        <a:bodyPr/>
        <a:lstStyle/>
        <a:p>
          <a:endParaRPr lang="fr-FR"/>
        </a:p>
      </dgm:t>
    </dgm:pt>
    <dgm:pt modelId="{BD9C16E6-8C66-40EB-B433-973267C994E0}" type="sibTrans" cxnId="{B63861D1-A253-47B4-AEB0-1C9588681678}">
      <dgm:prSet/>
      <dgm:spPr/>
      <dgm:t>
        <a:bodyPr/>
        <a:lstStyle/>
        <a:p>
          <a:endParaRPr lang="fr-FR"/>
        </a:p>
      </dgm:t>
    </dgm:pt>
    <dgm:pt modelId="{ABD8E886-70FB-4C1E-9736-9A23F8120473}">
      <dgm:prSet phldrT="[Texte]" custT="1"/>
      <dgm:spPr>
        <a:solidFill>
          <a:schemeClr val="accent4">
            <a:hueOff val="4158277"/>
            <a:satOff val="-19187"/>
            <a:lumOff val="706"/>
          </a:schemeClr>
        </a:solidFill>
      </dgm:spPr>
      <dgm:t>
        <a:bodyPr/>
        <a:lstStyle/>
        <a:p>
          <a:r>
            <a:rPr lang="fr-FR" sz="1050" b="1" dirty="0"/>
            <a:t>Stratégie</a:t>
          </a:r>
          <a:endParaRPr lang="fr-FR" sz="800" b="1" dirty="0"/>
        </a:p>
      </dgm:t>
    </dgm:pt>
    <dgm:pt modelId="{0C69B586-80E5-466A-8AC1-E9B3B4ABE0E6}" type="parTrans" cxnId="{98213A06-D3DF-4B5A-9C0F-B3AD8532701F}">
      <dgm:prSet/>
      <dgm:spPr/>
      <dgm:t>
        <a:bodyPr/>
        <a:lstStyle/>
        <a:p>
          <a:endParaRPr lang="fr-FR"/>
        </a:p>
      </dgm:t>
    </dgm:pt>
    <dgm:pt modelId="{F6774CB4-2D3F-4E55-9D66-A6D20356A673}" type="sibTrans" cxnId="{98213A06-D3DF-4B5A-9C0F-B3AD8532701F}">
      <dgm:prSet/>
      <dgm:spPr/>
      <dgm:t>
        <a:bodyPr/>
        <a:lstStyle/>
        <a:p>
          <a:endParaRPr lang="fr-FR"/>
        </a:p>
      </dgm:t>
    </dgm:pt>
    <dgm:pt modelId="{DFC60D09-4478-4D35-828E-933170C5254D}">
      <dgm:prSet phldrT="[Texte]" custT="1"/>
      <dgm:spPr>
        <a:solidFill>
          <a:srgbClr val="29DB80">
            <a:alpha val="20000"/>
          </a:srgbClr>
        </a:solidFill>
      </dgm:spPr>
      <dgm:t>
        <a:bodyPr/>
        <a:lstStyle/>
        <a:p>
          <a:r>
            <a:rPr lang="fr-FR" sz="800" b="0" dirty="0"/>
            <a:t>Scénarios</a:t>
          </a:r>
          <a:endParaRPr lang="fr-FR" sz="1050" b="0" dirty="0"/>
        </a:p>
      </dgm:t>
    </dgm:pt>
    <dgm:pt modelId="{DF138BA9-0237-4985-987F-9C1C8235E975}" type="parTrans" cxnId="{B0F79376-E95D-4750-AACB-4D3CE42E4610}">
      <dgm:prSet/>
      <dgm:spPr/>
      <dgm:t>
        <a:bodyPr/>
        <a:lstStyle/>
        <a:p>
          <a:endParaRPr lang="fr-FR"/>
        </a:p>
      </dgm:t>
    </dgm:pt>
    <dgm:pt modelId="{97C19D49-45CD-4A3F-9400-4675BBE2680A}" type="sibTrans" cxnId="{B0F79376-E95D-4750-AACB-4D3CE42E4610}">
      <dgm:prSet/>
      <dgm:spPr/>
      <dgm:t>
        <a:bodyPr/>
        <a:lstStyle/>
        <a:p>
          <a:endParaRPr lang="fr-FR"/>
        </a:p>
      </dgm:t>
    </dgm:pt>
    <dgm:pt modelId="{BA71543A-0364-4C67-95E2-BAD1F80B629D}">
      <dgm:prSet phldrT="[Texte]" custT="1"/>
      <dgm:spPr>
        <a:solidFill>
          <a:schemeClr val="accent4">
            <a:hueOff val="8316554"/>
            <a:satOff val="-38374"/>
            <a:lumOff val="1412"/>
            <a:alpha val="20000"/>
          </a:schemeClr>
        </a:solidFill>
      </dgm:spPr>
      <dgm:t>
        <a:bodyPr/>
        <a:lstStyle/>
        <a:p>
          <a:r>
            <a:rPr lang="fr-FR" sz="800" b="0" dirty="0"/>
            <a:t>Diagnostic</a:t>
          </a:r>
        </a:p>
      </dgm:t>
    </dgm:pt>
    <dgm:pt modelId="{ACED7B8C-3729-4DB4-B129-749E0BAF776B}" type="parTrans" cxnId="{02E83CBE-3F17-4347-99FE-792641EFE32E}">
      <dgm:prSet/>
      <dgm:spPr/>
      <dgm:t>
        <a:bodyPr/>
        <a:lstStyle/>
        <a:p>
          <a:endParaRPr lang="fr-FR"/>
        </a:p>
      </dgm:t>
    </dgm:pt>
    <dgm:pt modelId="{478D49F9-B052-42A0-BF0D-96920CBC2B75}" type="sibTrans" cxnId="{02E83CBE-3F17-4347-99FE-792641EFE32E}">
      <dgm:prSet/>
      <dgm:spPr/>
      <dgm:t>
        <a:bodyPr/>
        <a:lstStyle/>
        <a:p>
          <a:endParaRPr lang="fr-FR"/>
        </a:p>
      </dgm:t>
    </dgm:pt>
    <dgm:pt modelId="{A1FDB2B6-E2CB-4BFF-82E0-1A9AB01908BF}">
      <dgm:prSet phldrT="[Texte]" custT="1"/>
      <dgm:spPr>
        <a:solidFill>
          <a:schemeClr val="accent4">
            <a:hueOff val="10395692"/>
            <a:satOff val="-47968"/>
            <a:lumOff val="1765"/>
            <a:alpha val="20000"/>
          </a:schemeClr>
        </a:solidFill>
      </dgm:spPr>
      <dgm:t>
        <a:bodyPr/>
        <a:lstStyle/>
        <a:p>
          <a:r>
            <a:rPr lang="fr-FR" sz="800" b="0" dirty="0">
              <a:ln>
                <a:noFill/>
              </a:ln>
            </a:rPr>
            <a:t>Etat des lieux</a:t>
          </a:r>
        </a:p>
      </dgm:t>
    </dgm:pt>
    <dgm:pt modelId="{901EE453-277B-4266-AA22-77E6126B73E5}" type="parTrans" cxnId="{200755F2-C6D0-42BC-99E4-6B662FE48786}">
      <dgm:prSet/>
      <dgm:spPr/>
      <dgm:t>
        <a:bodyPr/>
        <a:lstStyle/>
        <a:p>
          <a:endParaRPr lang="fr-FR"/>
        </a:p>
      </dgm:t>
    </dgm:pt>
    <dgm:pt modelId="{DDAD1389-E9F1-48FA-9624-0F9CB9959CF4}" type="sibTrans" cxnId="{200755F2-C6D0-42BC-99E4-6B662FE48786}">
      <dgm:prSet/>
      <dgm:spPr/>
      <dgm:t>
        <a:bodyPr/>
        <a:lstStyle/>
        <a:p>
          <a:endParaRPr lang="fr-FR"/>
        </a:p>
      </dgm:t>
    </dgm:pt>
    <dgm:pt modelId="{EB1944C8-D136-45ED-A7EB-089E0292F796}" type="pres">
      <dgm:prSet presAssocID="{3EBADC42-85F0-4FB0-A2CE-C1F50A03102F}" presName="Name0" presStyleCnt="0">
        <dgm:presLayoutVars>
          <dgm:dir/>
          <dgm:animLvl val="lvl"/>
          <dgm:resizeHandles val="exact"/>
        </dgm:presLayoutVars>
      </dgm:prSet>
      <dgm:spPr/>
    </dgm:pt>
    <dgm:pt modelId="{228D7F8E-1002-4D25-B62F-CB46C992FCFE}" type="pres">
      <dgm:prSet presAssocID="{1F61FE32-0165-42A2-B84A-995E6E73B71E}" presName="Name8" presStyleCnt="0"/>
      <dgm:spPr/>
    </dgm:pt>
    <dgm:pt modelId="{E499B16D-9C61-46DB-931A-734EEA8A1E7A}" type="pres">
      <dgm:prSet presAssocID="{1F61FE32-0165-42A2-B84A-995E6E73B71E}" presName="level" presStyleLbl="node1" presStyleIdx="0" presStyleCnt="6">
        <dgm:presLayoutVars>
          <dgm:chMax val="1"/>
          <dgm:bulletEnabled val="1"/>
        </dgm:presLayoutVars>
      </dgm:prSet>
      <dgm:spPr/>
    </dgm:pt>
    <dgm:pt modelId="{14E21FB6-D6E1-483D-AA83-82EFFD156D76}" type="pres">
      <dgm:prSet presAssocID="{1F61FE32-0165-42A2-B84A-995E6E73B71E}" presName="levelTx" presStyleLbl="revTx" presStyleIdx="0" presStyleCnt="0">
        <dgm:presLayoutVars>
          <dgm:chMax val="1"/>
          <dgm:bulletEnabled val="1"/>
        </dgm:presLayoutVars>
      </dgm:prSet>
      <dgm:spPr/>
    </dgm:pt>
    <dgm:pt modelId="{56988917-78B2-4825-AC4A-F6E6395FC054}" type="pres">
      <dgm:prSet presAssocID="{ED5B8470-340F-44BB-9BDD-9A6BBF239BE1}" presName="Name8" presStyleCnt="0"/>
      <dgm:spPr/>
    </dgm:pt>
    <dgm:pt modelId="{C1EE9371-3D29-4036-829C-7F3606FAB5E0}" type="pres">
      <dgm:prSet presAssocID="{ED5B8470-340F-44BB-9BDD-9A6BBF239BE1}" presName="level" presStyleLbl="node1" presStyleIdx="1" presStyleCnt="6">
        <dgm:presLayoutVars>
          <dgm:chMax val="1"/>
          <dgm:bulletEnabled val="1"/>
        </dgm:presLayoutVars>
      </dgm:prSet>
      <dgm:spPr/>
    </dgm:pt>
    <dgm:pt modelId="{21FCD97A-9004-4AD5-91BF-CA17A5C24A06}" type="pres">
      <dgm:prSet presAssocID="{ED5B8470-340F-44BB-9BDD-9A6BBF239BE1}" presName="levelTx" presStyleLbl="revTx" presStyleIdx="0" presStyleCnt="0">
        <dgm:presLayoutVars>
          <dgm:chMax val="1"/>
          <dgm:bulletEnabled val="1"/>
        </dgm:presLayoutVars>
      </dgm:prSet>
      <dgm:spPr/>
    </dgm:pt>
    <dgm:pt modelId="{DED46367-3B9E-4ACA-B712-A7354FD406CE}" type="pres">
      <dgm:prSet presAssocID="{ABD8E886-70FB-4C1E-9736-9A23F8120473}" presName="Name8" presStyleCnt="0"/>
      <dgm:spPr/>
    </dgm:pt>
    <dgm:pt modelId="{CC09ADA1-ACD8-486E-8933-DA84EA0D740D}" type="pres">
      <dgm:prSet presAssocID="{ABD8E886-70FB-4C1E-9736-9A23F8120473}" presName="level" presStyleLbl="node1" presStyleIdx="2" presStyleCnt="6">
        <dgm:presLayoutVars>
          <dgm:chMax val="1"/>
          <dgm:bulletEnabled val="1"/>
        </dgm:presLayoutVars>
      </dgm:prSet>
      <dgm:spPr/>
    </dgm:pt>
    <dgm:pt modelId="{FCFE4DCE-4F91-401F-819C-33CA5B1CF57C}" type="pres">
      <dgm:prSet presAssocID="{ABD8E886-70FB-4C1E-9736-9A23F8120473}" presName="levelTx" presStyleLbl="revTx" presStyleIdx="0" presStyleCnt="0">
        <dgm:presLayoutVars>
          <dgm:chMax val="1"/>
          <dgm:bulletEnabled val="1"/>
        </dgm:presLayoutVars>
      </dgm:prSet>
      <dgm:spPr/>
    </dgm:pt>
    <dgm:pt modelId="{7D86AF24-380F-465D-8E3C-FA78F97B6A24}" type="pres">
      <dgm:prSet presAssocID="{DFC60D09-4478-4D35-828E-933170C5254D}" presName="Name8" presStyleCnt="0"/>
      <dgm:spPr/>
    </dgm:pt>
    <dgm:pt modelId="{E39CD9FF-928D-4F2A-9616-A8ACBFB25582}" type="pres">
      <dgm:prSet presAssocID="{DFC60D09-4478-4D35-828E-933170C5254D}" presName="level" presStyleLbl="node1" presStyleIdx="3" presStyleCnt="6">
        <dgm:presLayoutVars>
          <dgm:chMax val="1"/>
          <dgm:bulletEnabled val="1"/>
        </dgm:presLayoutVars>
      </dgm:prSet>
      <dgm:spPr/>
    </dgm:pt>
    <dgm:pt modelId="{64F50148-1F52-4341-9083-8D551A5D4C4C}" type="pres">
      <dgm:prSet presAssocID="{DFC60D09-4478-4D35-828E-933170C5254D}" presName="levelTx" presStyleLbl="revTx" presStyleIdx="0" presStyleCnt="0">
        <dgm:presLayoutVars>
          <dgm:chMax val="1"/>
          <dgm:bulletEnabled val="1"/>
        </dgm:presLayoutVars>
      </dgm:prSet>
      <dgm:spPr/>
    </dgm:pt>
    <dgm:pt modelId="{995575FB-1157-4254-A223-440BA9F81830}" type="pres">
      <dgm:prSet presAssocID="{BA71543A-0364-4C67-95E2-BAD1F80B629D}" presName="Name8" presStyleCnt="0"/>
      <dgm:spPr/>
    </dgm:pt>
    <dgm:pt modelId="{7A08878E-BDAA-45EC-83EF-97886071B026}" type="pres">
      <dgm:prSet presAssocID="{BA71543A-0364-4C67-95E2-BAD1F80B629D}" presName="level" presStyleLbl="node1" presStyleIdx="4" presStyleCnt="6">
        <dgm:presLayoutVars>
          <dgm:chMax val="1"/>
          <dgm:bulletEnabled val="1"/>
        </dgm:presLayoutVars>
      </dgm:prSet>
      <dgm:spPr/>
    </dgm:pt>
    <dgm:pt modelId="{BE360A32-4342-4FAF-B68D-C7581D412EB9}" type="pres">
      <dgm:prSet presAssocID="{BA71543A-0364-4C67-95E2-BAD1F80B629D}" presName="levelTx" presStyleLbl="revTx" presStyleIdx="0" presStyleCnt="0">
        <dgm:presLayoutVars>
          <dgm:chMax val="1"/>
          <dgm:bulletEnabled val="1"/>
        </dgm:presLayoutVars>
      </dgm:prSet>
      <dgm:spPr/>
    </dgm:pt>
    <dgm:pt modelId="{AB93162F-9233-49DC-A356-D0AF66133A24}" type="pres">
      <dgm:prSet presAssocID="{A1FDB2B6-E2CB-4BFF-82E0-1A9AB01908BF}" presName="Name8" presStyleCnt="0"/>
      <dgm:spPr/>
    </dgm:pt>
    <dgm:pt modelId="{543B09B9-6ABB-4B23-89F6-FE69640E5017}" type="pres">
      <dgm:prSet presAssocID="{A1FDB2B6-E2CB-4BFF-82E0-1A9AB01908BF}" presName="level" presStyleLbl="node1" presStyleIdx="5" presStyleCnt="6" custLinFactNeighborY="0">
        <dgm:presLayoutVars>
          <dgm:chMax val="1"/>
          <dgm:bulletEnabled val="1"/>
        </dgm:presLayoutVars>
      </dgm:prSet>
      <dgm:spPr/>
    </dgm:pt>
    <dgm:pt modelId="{F5107667-C742-498C-856C-BF4D44286B12}" type="pres">
      <dgm:prSet presAssocID="{A1FDB2B6-E2CB-4BFF-82E0-1A9AB01908BF}" presName="levelTx" presStyleLbl="revTx" presStyleIdx="0" presStyleCnt="0">
        <dgm:presLayoutVars>
          <dgm:chMax val="1"/>
          <dgm:bulletEnabled val="1"/>
        </dgm:presLayoutVars>
      </dgm:prSet>
      <dgm:spPr/>
    </dgm:pt>
  </dgm:ptLst>
  <dgm:cxnLst>
    <dgm:cxn modelId="{98213A06-D3DF-4B5A-9C0F-B3AD8532701F}" srcId="{3EBADC42-85F0-4FB0-A2CE-C1F50A03102F}" destId="{ABD8E886-70FB-4C1E-9736-9A23F8120473}" srcOrd="2" destOrd="0" parTransId="{0C69B586-80E5-466A-8AC1-E9B3B4ABE0E6}" sibTransId="{F6774CB4-2D3F-4E55-9D66-A6D20356A673}"/>
    <dgm:cxn modelId="{219F5E06-37D9-4345-9BFE-425DCF160988}" type="presOf" srcId="{BA71543A-0364-4C67-95E2-BAD1F80B629D}" destId="{BE360A32-4342-4FAF-B68D-C7581D412EB9}" srcOrd="1" destOrd="0" presId="urn:microsoft.com/office/officeart/2005/8/layout/pyramid1"/>
    <dgm:cxn modelId="{84B0AB12-0762-4EC3-BF54-39729DBFF60F}" type="presOf" srcId="{DFC60D09-4478-4D35-828E-933170C5254D}" destId="{E39CD9FF-928D-4F2A-9616-A8ACBFB25582}" srcOrd="0" destOrd="0" presId="urn:microsoft.com/office/officeart/2005/8/layout/pyramid1"/>
    <dgm:cxn modelId="{C96CFA15-FEA0-4123-9130-D1BEDAF2985D}" type="presOf" srcId="{3EBADC42-85F0-4FB0-A2CE-C1F50A03102F}" destId="{EB1944C8-D136-45ED-A7EB-089E0292F796}" srcOrd="0" destOrd="0" presId="urn:microsoft.com/office/officeart/2005/8/layout/pyramid1"/>
    <dgm:cxn modelId="{335C632E-FDD7-4D3E-B523-4107356CF071}" type="presOf" srcId="{DFC60D09-4478-4D35-828E-933170C5254D}" destId="{64F50148-1F52-4341-9083-8D551A5D4C4C}" srcOrd="1" destOrd="0" presId="urn:microsoft.com/office/officeart/2005/8/layout/pyramid1"/>
    <dgm:cxn modelId="{0A439262-42A6-4334-87DC-26D30EC218C8}" type="presOf" srcId="{ED5B8470-340F-44BB-9BDD-9A6BBF239BE1}" destId="{21FCD97A-9004-4AD5-91BF-CA17A5C24A06}" srcOrd="1" destOrd="0" presId="urn:microsoft.com/office/officeart/2005/8/layout/pyramid1"/>
    <dgm:cxn modelId="{430A4264-947F-4F72-A1CB-AF01DA9084AD}" type="presOf" srcId="{BA71543A-0364-4C67-95E2-BAD1F80B629D}" destId="{7A08878E-BDAA-45EC-83EF-97886071B026}" srcOrd="0" destOrd="0" presId="urn:microsoft.com/office/officeart/2005/8/layout/pyramid1"/>
    <dgm:cxn modelId="{91237165-7745-436D-87B5-EECF639ADC08}" type="presOf" srcId="{1F61FE32-0165-42A2-B84A-995E6E73B71E}" destId="{E499B16D-9C61-46DB-931A-734EEA8A1E7A}" srcOrd="0" destOrd="0" presId="urn:microsoft.com/office/officeart/2005/8/layout/pyramid1"/>
    <dgm:cxn modelId="{B0F79376-E95D-4750-AACB-4D3CE42E4610}" srcId="{3EBADC42-85F0-4FB0-A2CE-C1F50A03102F}" destId="{DFC60D09-4478-4D35-828E-933170C5254D}" srcOrd="3" destOrd="0" parTransId="{DF138BA9-0237-4985-987F-9C1C8235E975}" sibTransId="{97C19D49-45CD-4A3F-9400-4675BBE2680A}"/>
    <dgm:cxn modelId="{CF942459-C161-4C19-8B13-3F2FE0CC09C7}" type="presOf" srcId="{ABD8E886-70FB-4C1E-9736-9A23F8120473}" destId="{CC09ADA1-ACD8-486E-8933-DA84EA0D740D}" srcOrd="0" destOrd="0" presId="urn:microsoft.com/office/officeart/2005/8/layout/pyramid1"/>
    <dgm:cxn modelId="{B7F32679-1AA1-4A5A-935C-3045AC54B029}" type="presOf" srcId="{1F61FE32-0165-42A2-B84A-995E6E73B71E}" destId="{14E21FB6-D6E1-483D-AA83-82EFFD156D76}" srcOrd="1" destOrd="0" presId="urn:microsoft.com/office/officeart/2005/8/layout/pyramid1"/>
    <dgm:cxn modelId="{D76F3F7F-E44F-4F45-9173-848944FDC3F1}" type="presOf" srcId="{ABD8E886-70FB-4C1E-9736-9A23F8120473}" destId="{FCFE4DCE-4F91-401F-819C-33CA5B1CF57C}" srcOrd="1" destOrd="0" presId="urn:microsoft.com/office/officeart/2005/8/layout/pyramid1"/>
    <dgm:cxn modelId="{F347D894-9BBC-4C96-A51C-8B1E45FAA03C}" type="presOf" srcId="{A1FDB2B6-E2CB-4BFF-82E0-1A9AB01908BF}" destId="{543B09B9-6ABB-4B23-89F6-FE69640E5017}" srcOrd="0" destOrd="0" presId="urn:microsoft.com/office/officeart/2005/8/layout/pyramid1"/>
    <dgm:cxn modelId="{621BEF94-E492-4253-BBE9-5BDEFE17EEB4}" type="presOf" srcId="{ED5B8470-340F-44BB-9BDD-9A6BBF239BE1}" destId="{C1EE9371-3D29-4036-829C-7F3606FAB5E0}" srcOrd="0" destOrd="0" presId="urn:microsoft.com/office/officeart/2005/8/layout/pyramid1"/>
    <dgm:cxn modelId="{02E83CBE-3F17-4347-99FE-792641EFE32E}" srcId="{3EBADC42-85F0-4FB0-A2CE-C1F50A03102F}" destId="{BA71543A-0364-4C67-95E2-BAD1F80B629D}" srcOrd="4" destOrd="0" parTransId="{ACED7B8C-3729-4DB4-B129-749E0BAF776B}" sibTransId="{478D49F9-B052-42A0-BF0D-96920CBC2B75}"/>
    <dgm:cxn modelId="{B63861D1-A253-47B4-AEB0-1C9588681678}" srcId="{3EBADC42-85F0-4FB0-A2CE-C1F50A03102F}" destId="{ED5B8470-340F-44BB-9BDD-9A6BBF239BE1}" srcOrd="1" destOrd="0" parTransId="{0FCF5DD2-5DE9-44C6-969D-BA6D82EA8964}" sibTransId="{BD9C16E6-8C66-40EB-B433-973267C994E0}"/>
    <dgm:cxn modelId="{200755F2-C6D0-42BC-99E4-6B662FE48786}" srcId="{3EBADC42-85F0-4FB0-A2CE-C1F50A03102F}" destId="{A1FDB2B6-E2CB-4BFF-82E0-1A9AB01908BF}" srcOrd="5" destOrd="0" parTransId="{901EE453-277B-4266-AA22-77E6126B73E5}" sibTransId="{DDAD1389-E9F1-48FA-9624-0F9CB9959CF4}"/>
    <dgm:cxn modelId="{E51F9BF2-F703-4350-A5DD-0416E329E4CA}" srcId="{3EBADC42-85F0-4FB0-A2CE-C1F50A03102F}" destId="{1F61FE32-0165-42A2-B84A-995E6E73B71E}" srcOrd="0" destOrd="0" parTransId="{8ED035CB-FE96-4927-8DC2-A2AFC1081C30}" sibTransId="{8B8E7B31-B5FA-4463-8A32-259CE55349EF}"/>
    <dgm:cxn modelId="{DAFAE1FC-030A-4E75-AE0C-9BF137711505}" type="presOf" srcId="{A1FDB2B6-E2CB-4BFF-82E0-1A9AB01908BF}" destId="{F5107667-C742-498C-856C-BF4D44286B12}" srcOrd="1" destOrd="0" presId="urn:microsoft.com/office/officeart/2005/8/layout/pyramid1"/>
    <dgm:cxn modelId="{DA7DD2EC-E89A-46D3-A680-56E1E35138B9}" type="presParOf" srcId="{EB1944C8-D136-45ED-A7EB-089E0292F796}" destId="{228D7F8E-1002-4D25-B62F-CB46C992FCFE}" srcOrd="0" destOrd="0" presId="urn:microsoft.com/office/officeart/2005/8/layout/pyramid1"/>
    <dgm:cxn modelId="{B5779FDB-7AA9-4E81-A792-3AE742509D35}" type="presParOf" srcId="{228D7F8E-1002-4D25-B62F-CB46C992FCFE}" destId="{E499B16D-9C61-46DB-931A-734EEA8A1E7A}" srcOrd="0" destOrd="0" presId="urn:microsoft.com/office/officeart/2005/8/layout/pyramid1"/>
    <dgm:cxn modelId="{229D439E-A6E9-422B-88CB-6A8951CD4183}" type="presParOf" srcId="{228D7F8E-1002-4D25-B62F-CB46C992FCFE}" destId="{14E21FB6-D6E1-483D-AA83-82EFFD156D76}" srcOrd="1" destOrd="0" presId="urn:microsoft.com/office/officeart/2005/8/layout/pyramid1"/>
    <dgm:cxn modelId="{5DA9420E-946B-4285-95C2-81C8B5C5FD96}" type="presParOf" srcId="{EB1944C8-D136-45ED-A7EB-089E0292F796}" destId="{56988917-78B2-4825-AC4A-F6E6395FC054}" srcOrd="1" destOrd="0" presId="urn:microsoft.com/office/officeart/2005/8/layout/pyramid1"/>
    <dgm:cxn modelId="{FD6421DE-D4B7-4A1C-AB9C-927BC4418AC2}" type="presParOf" srcId="{56988917-78B2-4825-AC4A-F6E6395FC054}" destId="{C1EE9371-3D29-4036-829C-7F3606FAB5E0}" srcOrd="0" destOrd="0" presId="urn:microsoft.com/office/officeart/2005/8/layout/pyramid1"/>
    <dgm:cxn modelId="{35C83916-BED6-4396-8FE1-2DF8D384C45B}" type="presParOf" srcId="{56988917-78B2-4825-AC4A-F6E6395FC054}" destId="{21FCD97A-9004-4AD5-91BF-CA17A5C24A06}" srcOrd="1" destOrd="0" presId="urn:microsoft.com/office/officeart/2005/8/layout/pyramid1"/>
    <dgm:cxn modelId="{5ADE7687-4C9B-4DB3-9DE1-32184000498E}" type="presParOf" srcId="{EB1944C8-D136-45ED-A7EB-089E0292F796}" destId="{DED46367-3B9E-4ACA-B712-A7354FD406CE}" srcOrd="2" destOrd="0" presId="urn:microsoft.com/office/officeart/2005/8/layout/pyramid1"/>
    <dgm:cxn modelId="{B0EAC0E5-C3D3-4802-9EB9-9BB2B554F3A4}" type="presParOf" srcId="{DED46367-3B9E-4ACA-B712-A7354FD406CE}" destId="{CC09ADA1-ACD8-486E-8933-DA84EA0D740D}" srcOrd="0" destOrd="0" presId="urn:microsoft.com/office/officeart/2005/8/layout/pyramid1"/>
    <dgm:cxn modelId="{00057832-20D0-4DFA-8011-6F06EB081A00}" type="presParOf" srcId="{DED46367-3B9E-4ACA-B712-A7354FD406CE}" destId="{FCFE4DCE-4F91-401F-819C-33CA5B1CF57C}" srcOrd="1" destOrd="0" presId="urn:microsoft.com/office/officeart/2005/8/layout/pyramid1"/>
    <dgm:cxn modelId="{678E1A21-51A9-4B9A-8E50-1DB6D3061F79}" type="presParOf" srcId="{EB1944C8-D136-45ED-A7EB-089E0292F796}" destId="{7D86AF24-380F-465D-8E3C-FA78F97B6A24}" srcOrd="3" destOrd="0" presId="urn:microsoft.com/office/officeart/2005/8/layout/pyramid1"/>
    <dgm:cxn modelId="{84CD1653-DE35-41F5-AED5-C0A7846A2ECC}" type="presParOf" srcId="{7D86AF24-380F-465D-8E3C-FA78F97B6A24}" destId="{E39CD9FF-928D-4F2A-9616-A8ACBFB25582}" srcOrd="0" destOrd="0" presId="urn:microsoft.com/office/officeart/2005/8/layout/pyramid1"/>
    <dgm:cxn modelId="{DB5324F1-0B36-4F40-9355-FB8BF77F9A29}" type="presParOf" srcId="{7D86AF24-380F-465D-8E3C-FA78F97B6A24}" destId="{64F50148-1F52-4341-9083-8D551A5D4C4C}" srcOrd="1" destOrd="0" presId="urn:microsoft.com/office/officeart/2005/8/layout/pyramid1"/>
    <dgm:cxn modelId="{E2FFC59E-808D-4F7C-97AB-B2358146E91D}" type="presParOf" srcId="{EB1944C8-D136-45ED-A7EB-089E0292F796}" destId="{995575FB-1157-4254-A223-440BA9F81830}" srcOrd="4" destOrd="0" presId="urn:microsoft.com/office/officeart/2005/8/layout/pyramid1"/>
    <dgm:cxn modelId="{0F4F5B9D-6462-4696-AE25-37182B87C2FB}" type="presParOf" srcId="{995575FB-1157-4254-A223-440BA9F81830}" destId="{7A08878E-BDAA-45EC-83EF-97886071B026}" srcOrd="0" destOrd="0" presId="urn:microsoft.com/office/officeart/2005/8/layout/pyramid1"/>
    <dgm:cxn modelId="{5BA0BC81-7C50-4D92-9E5E-A9FEED3581B8}" type="presParOf" srcId="{995575FB-1157-4254-A223-440BA9F81830}" destId="{BE360A32-4342-4FAF-B68D-C7581D412EB9}" srcOrd="1" destOrd="0" presId="urn:microsoft.com/office/officeart/2005/8/layout/pyramid1"/>
    <dgm:cxn modelId="{0405F0CA-A134-4D45-A28F-5E1DC83CF559}" type="presParOf" srcId="{EB1944C8-D136-45ED-A7EB-089E0292F796}" destId="{AB93162F-9233-49DC-A356-D0AF66133A24}" srcOrd="5" destOrd="0" presId="urn:microsoft.com/office/officeart/2005/8/layout/pyramid1"/>
    <dgm:cxn modelId="{D8CCF393-C510-486B-8D50-A903D10514A4}" type="presParOf" srcId="{AB93162F-9233-49DC-A356-D0AF66133A24}" destId="{543B09B9-6ABB-4B23-89F6-FE69640E5017}" srcOrd="0" destOrd="0" presId="urn:microsoft.com/office/officeart/2005/8/layout/pyramid1"/>
    <dgm:cxn modelId="{F6F5D58F-8513-4A79-B2F1-8B3269A2A6F8}" type="presParOf" srcId="{AB93162F-9233-49DC-A356-D0AF66133A24}" destId="{F5107667-C742-498C-856C-BF4D44286B1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BADC42-85F0-4FB0-A2CE-C1F50A03102F}" type="doc">
      <dgm:prSet loTypeId="urn:microsoft.com/office/officeart/2005/8/layout/pyramid1" loCatId="pyramid" qsTypeId="urn:microsoft.com/office/officeart/2005/8/quickstyle/simple1" qsCatId="simple" csTypeId="urn:microsoft.com/office/officeart/2005/8/colors/colorful4" csCatId="colorful" phldr="1"/>
      <dgm:spPr/>
    </dgm:pt>
    <dgm:pt modelId="{1F61FE32-0165-42A2-B84A-995E6E73B71E}">
      <dgm:prSet phldrT="[Texte]"/>
      <dgm:spPr>
        <a:solidFill>
          <a:schemeClr val="accent4">
            <a:hueOff val="0"/>
            <a:satOff val="0"/>
            <a:lumOff val="0"/>
            <a:alpha val="20000"/>
          </a:schemeClr>
        </a:solidFill>
      </dgm:spPr>
      <dgm:t>
        <a:bodyPr/>
        <a:lstStyle/>
        <a:p>
          <a:r>
            <a:rPr lang="fr-FR" dirty="0"/>
            <a:t>Règlement</a:t>
          </a:r>
        </a:p>
      </dgm:t>
    </dgm:pt>
    <dgm:pt modelId="{8ED035CB-FE96-4927-8DC2-A2AFC1081C30}" type="parTrans" cxnId="{E51F9BF2-F703-4350-A5DD-0416E329E4CA}">
      <dgm:prSet/>
      <dgm:spPr/>
      <dgm:t>
        <a:bodyPr/>
        <a:lstStyle/>
        <a:p>
          <a:endParaRPr lang="fr-FR"/>
        </a:p>
      </dgm:t>
    </dgm:pt>
    <dgm:pt modelId="{8B8E7B31-B5FA-4463-8A32-259CE55349EF}" type="sibTrans" cxnId="{E51F9BF2-F703-4350-A5DD-0416E329E4CA}">
      <dgm:prSet/>
      <dgm:spPr/>
      <dgm:t>
        <a:bodyPr/>
        <a:lstStyle/>
        <a:p>
          <a:endParaRPr lang="fr-FR"/>
        </a:p>
      </dgm:t>
    </dgm:pt>
    <dgm:pt modelId="{ED5B8470-340F-44BB-9BDD-9A6BBF239BE1}">
      <dgm:prSet phldrT="[Texte]" custT="1"/>
      <dgm:spPr>
        <a:solidFill>
          <a:schemeClr val="accent4">
            <a:hueOff val="2079139"/>
            <a:satOff val="-9594"/>
            <a:lumOff val="353"/>
          </a:schemeClr>
        </a:solidFill>
      </dgm:spPr>
      <dgm:t>
        <a:bodyPr/>
        <a:lstStyle/>
        <a:p>
          <a:r>
            <a:rPr lang="fr-FR" sz="1050" b="1" dirty="0"/>
            <a:t>PAGD</a:t>
          </a:r>
          <a:endParaRPr lang="fr-FR" sz="800" b="1" dirty="0"/>
        </a:p>
      </dgm:t>
    </dgm:pt>
    <dgm:pt modelId="{0FCF5DD2-5DE9-44C6-969D-BA6D82EA8964}" type="parTrans" cxnId="{B63861D1-A253-47B4-AEB0-1C9588681678}">
      <dgm:prSet/>
      <dgm:spPr/>
      <dgm:t>
        <a:bodyPr/>
        <a:lstStyle/>
        <a:p>
          <a:endParaRPr lang="fr-FR"/>
        </a:p>
      </dgm:t>
    </dgm:pt>
    <dgm:pt modelId="{BD9C16E6-8C66-40EB-B433-973267C994E0}" type="sibTrans" cxnId="{B63861D1-A253-47B4-AEB0-1C9588681678}">
      <dgm:prSet/>
      <dgm:spPr/>
      <dgm:t>
        <a:bodyPr/>
        <a:lstStyle/>
        <a:p>
          <a:endParaRPr lang="fr-FR"/>
        </a:p>
      </dgm:t>
    </dgm:pt>
    <dgm:pt modelId="{ABD8E886-70FB-4C1E-9736-9A23F8120473}">
      <dgm:prSet phldrT="[Texte]"/>
      <dgm:spPr>
        <a:solidFill>
          <a:schemeClr val="accent4">
            <a:hueOff val="4158277"/>
            <a:satOff val="-19187"/>
            <a:lumOff val="706"/>
            <a:alpha val="20000"/>
          </a:schemeClr>
        </a:solidFill>
      </dgm:spPr>
      <dgm:t>
        <a:bodyPr/>
        <a:lstStyle/>
        <a:p>
          <a:r>
            <a:rPr lang="fr-FR" dirty="0"/>
            <a:t>Stratégie</a:t>
          </a:r>
        </a:p>
      </dgm:t>
    </dgm:pt>
    <dgm:pt modelId="{0C69B586-80E5-466A-8AC1-E9B3B4ABE0E6}" type="parTrans" cxnId="{98213A06-D3DF-4B5A-9C0F-B3AD8532701F}">
      <dgm:prSet/>
      <dgm:spPr/>
      <dgm:t>
        <a:bodyPr/>
        <a:lstStyle/>
        <a:p>
          <a:endParaRPr lang="fr-FR"/>
        </a:p>
      </dgm:t>
    </dgm:pt>
    <dgm:pt modelId="{F6774CB4-2D3F-4E55-9D66-A6D20356A673}" type="sibTrans" cxnId="{98213A06-D3DF-4B5A-9C0F-B3AD8532701F}">
      <dgm:prSet/>
      <dgm:spPr/>
      <dgm:t>
        <a:bodyPr/>
        <a:lstStyle/>
        <a:p>
          <a:endParaRPr lang="fr-FR"/>
        </a:p>
      </dgm:t>
    </dgm:pt>
    <dgm:pt modelId="{DFC60D09-4478-4D35-828E-933170C5254D}">
      <dgm:prSet phldrT="[Texte]" custT="1"/>
      <dgm:spPr>
        <a:solidFill>
          <a:srgbClr val="29DB80">
            <a:alpha val="20000"/>
          </a:srgbClr>
        </a:solidFill>
      </dgm:spPr>
      <dgm:t>
        <a:bodyPr/>
        <a:lstStyle/>
        <a:p>
          <a:r>
            <a:rPr lang="fr-FR" sz="800" b="0" dirty="0"/>
            <a:t>Scénarios</a:t>
          </a:r>
          <a:endParaRPr lang="fr-FR" sz="1050" b="0" dirty="0"/>
        </a:p>
      </dgm:t>
    </dgm:pt>
    <dgm:pt modelId="{DF138BA9-0237-4985-987F-9C1C8235E975}" type="parTrans" cxnId="{B0F79376-E95D-4750-AACB-4D3CE42E4610}">
      <dgm:prSet/>
      <dgm:spPr/>
      <dgm:t>
        <a:bodyPr/>
        <a:lstStyle/>
        <a:p>
          <a:endParaRPr lang="fr-FR"/>
        </a:p>
      </dgm:t>
    </dgm:pt>
    <dgm:pt modelId="{97C19D49-45CD-4A3F-9400-4675BBE2680A}" type="sibTrans" cxnId="{B0F79376-E95D-4750-AACB-4D3CE42E4610}">
      <dgm:prSet/>
      <dgm:spPr/>
      <dgm:t>
        <a:bodyPr/>
        <a:lstStyle/>
        <a:p>
          <a:endParaRPr lang="fr-FR"/>
        </a:p>
      </dgm:t>
    </dgm:pt>
    <dgm:pt modelId="{BA71543A-0364-4C67-95E2-BAD1F80B629D}">
      <dgm:prSet phldrT="[Texte]" custT="1"/>
      <dgm:spPr>
        <a:solidFill>
          <a:schemeClr val="accent4">
            <a:hueOff val="8316554"/>
            <a:satOff val="-38374"/>
            <a:lumOff val="1412"/>
            <a:alpha val="20000"/>
          </a:schemeClr>
        </a:solidFill>
      </dgm:spPr>
      <dgm:t>
        <a:bodyPr/>
        <a:lstStyle/>
        <a:p>
          <a:r>
            <a:rPr lang="fr-FR" sz="800" b="0" dirty="0"/>
            <a:t>Diagnostic</a:t>
          </a:r>
        </a:p>
      </dgm:t>
    </dgm:pt>
    <dgm:pt modelId="{ACED7B8C-3729-4DB4-B129-749E0BAF776B}" type="parTrans" cxnId="{02E83CBE-3F17-4347-99FE-792641EFE32E}">
      <dgm:prSet/>
      <dgm:spPr/>
      <dgm:t>
        <a:bodyPr/>
        <a:lstStyle/>
        <a:p>
          <a:endParaRPr lang="fr-FR"/>
        </a:p>
      </dgm:t>
    </dgm:pt>
    <dgm:pt modelId="{478D49F9-B052-42A0-BF0D-96920CBC2B75}" type="sibTrans" cxnId="{02E83CBE-3F17-4347-99FE-792641EFE32E}">
      <dgm:prSet/>
      <dgm:spPr/>
      <dgm:t>
        <a:bodyPr/>
        <a:lstStyle/>
        <a:p>
          <a:endParaRPr lang="fr-FR"/>
        </a:p>
      </dgm:t>
    </dgm:pt>
    <dgm:pt modelId="{A1FDB2B6-E2CB-4BFF-82E0-1A9AB01908BF}">
      <dgm:prSet phldrT="[Texte]" custT="1"/>
      <dgm:spPr>
        <a:solidFill>
          <a:schemeClr val="accent4">
            <a:hueOff val="10395692"/>
            <a:satOff val="-47968"/>
            <a:lumOff val="1765"/>
            <a:alpha val="20000"/>
          </a:schemeClr>
        </a:solidFill>
      </dgm:spPr>
      <dgm:t>
        <a:bodyPr/>
        <a:lstStyle/>
        <a:p>
          <a:r>
            <a:rPr lang="fr-FR" sz="800" b="0" dirty="0">
              <a:ln>
                <a:noFill/>
              </a:ln>
            </a:rPr>
            <a:t>Etat des lieux</a:t>
          </a:r>
        </a:p>
      </dgm:t>
    </dgm:pt>
    <dgm:pt modelId="{901EE453-277B-4266-AA22-77E6126B73E5}" type="parTrans" cxnId="{200755F2-C6D0-42BC-99E4-6B662FE48786}">
      <dgm:prSet/>
      <dgm:spPr/>
      <dgm:t>
        <a:bodyPr/>
        <a:lstStyle/>
        <a:p>
          <a:endParaRPr lang="fr-FR"/>
        </a:p>
      </dgm:t>
    </dgm:pt>
    <dgm:pt modelId="{DDAD1389-E9F1-48FA-9624-0F9CB9959CF4}" type="sibTrans" cxnId="{200755F2-C6D0-42BC-99E4-6B662FE48786}">
      <dgm:prSet/>
      <dgm:spPr/>
      <dgm:t>
        <a:bodyPr/>
        <a:lstStyle/>
        <a:p>
          <a:endParaRPr lang="fr-FR"/>
        </a:p>
      </dgm:t>
    </dgm:pt>
    <dgm:pt modelId="{EB1944C8-D136-45ED-A7EB-089E0292F796}" type="pres">
      <dgm:prSet presAssocID="{3EBADC42-85F0-4FB0-A2CE-C1F50A03102F}" presName="Name0" presStyleCnt="0">
        <dgm:presLayoutVars>
          <dgm:dir/>
          <dgm:animLvl val="lvl"/>
          <dgm:resizeHandles val="exact"/>
        </dgm:presLayoutVars>
      </dgm:prSet>
      <dgm:spPr/>
    </dgm:pt>
    <dgm:pt modelId="{228D7F8E-1002-4D25-B62F-CB46C992FCFE}" type="pres">
      <dgm:prSet presAssocID="{1F61FE32-0165-42A2-B84A-995E6E73B71E}" presName="Name8" presStyleCnt="0"/>
      <dgm:spPr/>
    </dgm:pt>
    <dgm:pt modelId="{E499B16D-9C61-46DB-931A-734EEA8A1E7A}" type="pres">
      <dgm:prSet presAssocID="{1F61FE32-0165-42A2-B84A-995E6E73B71E}" presName="level" presStyleLbl="node1" presStyleIdx="0" presStyleCnt="6">
        <dgm:presLayoutVars>
          <dgm:chMax val="1"/>
          <dgm:bulletEnabled val="1"/>
        </dgm:presLayoutVars>
      </dgm:prSet>
      <dgm:spPr/>
    </dgm:pt>
    <dgm:pt modelId="{14E21FB6-D6E1-483D-AA83-82EFFD156D76}" type="pres">
      <dgm:prSet presAssocID="{1F61FE32-0165-42A2-B84A-995E6E73B71E}" presName="levelTx" presStyleLbl="revTx" presStyleIdx="0" presStyleCnt="0">
        <dgm:presLayoutVars>
          <dgm:chMax val="1"/>
          <dgm:bulletEnabled val="1"/>
        </dgm:presLayoutVars>
      </dgm:prSet>
      <dgm:spPr/>
    </dgm:pt>
    <dgm:pt modelId="{56988917-78B2-4825-AC4A-F6E6395FC054}" type="pres">
      <dgm:prSet presAssocID="{ED5B8470-340F-44BB-9BDD-9A6BBF239BE1}" presName="Name8" presStyleCnt="0"/>
      <dgm:spPr/>
    </dgm:pt>
    <dgm:pt modelId="{C1EE9371-3D29-4036-829C-7F3606FAB5E0}" type="pres">
      <dgm:prSet presAssocID="{ED5B8470-340F-44BB-9BDD-9A6BBF239BE1}" presName="level" presStyleLbl="node1" presStyleIdx="1" presStyleCnt="6">
        <dgm:presLayoutVars>
          <dgm:chMax val="1"/>
          <dgm:bulletEnabled val="1"/>
        </dgm:presLayoutVars>
      </dgm:prSet>
      <dgm:spPr/>
    </dgm:pt>
    <dgm:pt modelId="{21FCD97A-9004-4AD5-91BF-CA17A5C24A06}" type="pres">
      <dgm:prSet presAssocID="{ED5B8470-340F-44BB-9BDD-9A6BBF239BE1}" presName="levelTx" presStyleLbl="revTx" presStyleIdx="0" presStyleCnt="0">
        <dgm:presLayoutVars>
          <dgm:chMax val="1"/>
          <dgm:bulletEnabled val="1"/>
        </dgm:presLayoutVars>
      </dgm:prSet>
      <dgm:spPr/>
    </dgm:pt>
    <dgm:pt modelId="{DED46367-3B9E-4ACA-B712-A7354FD406CE}" type="pres">
      <dgm:prSet presAssocID="{ABD8E886-70FB-4C1E-9736-9A23F8120473}" presName="Name8" presStyleCnt="0"/>
      <dgm:spPr/>
    </dgm:pt>
    <dgm:pt modelId="{CC09ADA1-ACD8-486E-8933-DA84EA0D740D}" type="pres">
      <dgm:prSet presAssocID="{ABD8E886-70FB-4C1E-9736-9A23F8120473}" presName="level" presStyleLbl="node1" presStyleIdx="2" presStyleCnt="6">
        <dgm:presLayoutVars>
          <dgm:chMax val="1"/>
          <dgm:bulletEnabled val="1"/>
        </dgm:presLayoutVars>
      </dgm:prSet>
      <dgm:spPr/>
    </dgm:pt>
    <dgm:pt modelId="{FCFE4DCE-4F91-401F-819C-33CA5B1CF57C}" type="pres">
      <dgm:prSet presAssocID="{ABD8E886-70FB-4C1E-9736-9A23F8120473}" presName="levelTx" presStyleLbl="revTx" presStyleIdx="0" presStyleCnt="0">
        <dgm:presLayoutVars>
          <dgm:chMax val="1"/>
          <dgm:bulletEnabled val="1"/>
        </dgm:presLayoutVars>
      </dgm:prSet>
      <dgm:spPr/>
    </dgm:pt>
    <dgm:pt modelId="{7D86AF24-380F-465D-8E3C-FA78F97B6A24}" type="pres">
      <dgm:prSet presAssocID="{DFC60D09-4478-4D35-828E-933170C5254D}" presName="Name8" presStyleCnt="0"/>
      <dgm:spPr/>
    </dgm:pt>
    <dgm:pt modelId="{E39CD9FF-928D-4F2A-9616-A8ACBFB25582}" type="pres">
      <dgm:prSet presAssocID="{DFC60D09-4478-4D35-828E-933170C5254D}" presName="level" presStyleLbl="node1" presStyleIdx="3" presStyleCnt="6">
        <dgm:presLayoutVars>
          <dgm:chMax val="1"/>
          <dgm:bulletEnabled val="1"/>
        </dgm:presLayoutVars>
      </dgm:prSet>
      <dgm:spPr/>
    </dgm:pt>
    <dgm:pt modelId="{64F50148-1F52-4341-9083-8D551A5D4C4C}" type="pres">
      <dgm:prSet presAssocID="{DFC60D09-4478-4D35-828E-933170C5254D}" presName="levelTx" presStyleLbl="revTx" presStyleIdx="0" presStyleCnt="0">
        <dgm:presLayoutVars>
          <dgm:chMax val="1"/>
          <dgm:bulletEnabled val="1"/>
        </dgm:presLayoutVars>
      </dgm:prSet>
      <dgm:spPr/>
    </dgm:pt>
    <dgm:pt modelId="{995575FB-1157-4254-A223-440BA9F81830}" type="pres">
      <dgm:prSet presAssocID="{BA71543A-0364-4C67-95E2-BAD1F80B629D}" presName="Name8" presStyleCnt="0"/>
      <dgm:spPr/>
    </dgm:pt>
    <dgm:pt modelId="{7A08878E-BDAA-45EC-83EF-97886071B026}" type="pres">
      <dgm:prSet presAssocID="{BA71543A-0364-4C67-95E2-BAD1F80B629D}" presName="level" presStyleLbl="node1" presStyleIdx="4" presStyleCnt="6">
        <dgm:presLayoutVars>
          <dgm:chMax val="1"/>
          <dgm:bulletEnabled val="1"/>
        </dgm:presLayoutVars>
      </dgm:prSet>
      <dgm:spPr/>
    </dgm:pt>
    <dgm:pt modelId="{BE360A32-4342-4FAF-B68D-C7581D412EB9}" type="pres">
      <dgm:prSet presAssocID="{BA71543A-0364-4C67-95E2-BAD1F80B629D}" presName="levelTx" presStyleLbl="revTx" presStyleIdx="0" presStyleCnt="0">
        <dgm:presLayoutVars>
          <dgm:chMax val="1"/>
          <dgm:bulletEnabled val="1"/>
        </dgm:presLayoutVars>
      </dgm:prSet>
      <dgm:spPr/>
    </dgm:pt>
    <dgm:pt modelId="{AB93162F-9233-49DC-A356-D0AF66133A24}" type="pres">
      <dgm:prSet presAssocID="{A1FDB2B6-E2CB-4BFF-82E0-1A9AB01908BF}" presName="Name8" presStyleCnt="0"/>
      <dgm:spPr/>
    </dgm:pt>
    <dgm:pt modelId="{543B09B9-6ABB-4B23-89F6-FE69640E5017}" type="pres">
      <dgm:prSet presAssocID="{A1FDB2B6-E2CB-4BFF-82E0-1A9AB01908BF}" presName="level" presStyleLbl="node1" presStyleIdx="5" presStyleCnt="6" custLinFactNeighborY="0">
        <dgm:presLayoutVars>
          <dgm:chMax val="1"/>
          <dgm:bulletEnabled val="1"/>
        </dgm:presLayoutVars>
      </dgm:prSet>
      <dgm:spPr/>
    </dgm:pt>
    <dgm:pt modelId="{F5107667-C742-498C-856C-BF4D44286B12}" type="pres">
      <dgm:prSet presAssocID="{A1FDB2B6-E2CB-4BFF-82E0-1A9AB01908BF}" presName="levelTx" presStyleLbl="revTx" presStyleIdx="0" presStyleCnt="0">
        <dgm:presLayoutVars>
          <dgm:chMax val="1"/>
          <dgm:bulletEnabled val="1"/>
        </dgm:presLayoutVars>
      </dgm:prSet>
      <dgm:spPr/>
    </dgm:pt>
  </dgm:ptLst>
  <dgm:cxnLst>
    <dgm:cxn modelId="{98213A06-D3DF-4B5A-9C0F-B3AD8532701F}" srcId="{3EBADC42-85F0-4FB0-A2CE-C1F50A03102F}" destId="{ABD8E886-70FB-4C1E-9736-9A23F8120473}" srcOrd="2" destOrd="0" parTransId="{0C69B586-80E5-466A-8AC1-E9B3B4ABE0E6}" sibTransId="{F6774CB4-2D3F-4E55-9D66-A6D20356A673}"/>
    <dgm:cxn modelId="{BBE8B50B-5A98-459D-89B2-4EAA5D321D6B}" type="presOf" srcId="{BA71543A-0364-4C67-95E2-BAD1F80B629D}" destId="{BE360A32-4342-4FAF-B68D-C7581D412EB9}" srcOrd="1" destOrd="0" presId="urn:microsoft.com/office/officeart/2005/8/layout/pyramid1"/>
    <dgm:cxn modelId="{A14D4019-2555-4CD1-B989-AD468436C2E0}" type="presOf" srcId="{A1FDB2B6-E2CB-4BFF-82E0-1A9AB01908BF}" destId="{F5107667-C742-498C-856C-BF4D44286B12}" srcOrd="1" destOrd="0" presId="urn:microsoft.com/office/officeart/2005/8/layout/pyramid1"/>
    <dgm:cxn modelId="{B75EEC21-ECD2-42FD-BC61-8D3FA1795484}" type="presOf" srcId="{ED5B8470-340F-44BB-9BDD-9A6BBF239BE1}" destId="{C1EE9371-3D29-4036-829C-7F3606FAB5E0}" srcOrd="0" destOrd="0" presId="urn:microsoft.com/office/officeart/2005/8/layout/pyramid1"/>
    <dgm:cxn modelId="{2BAFF440-C8B9-464D-A271-767C21947102}" type="presOf" srcId="{DFC60D09-4478-4D35-828E-933170C5254D}" destId="{E39CD9FF-928D-4F2A-9616-A8ACBFB25582}" srcOrd="0" destOrd="0" presId="urn:microsoft.com/office/officeart/2005/8/layout/pyramid1"/>
    <dgm:cxn modelId="{A79ABB61-848D-4A3E-B73A-AB0E8BC61B8E}" type="presOf" srcId="{ABD8E886-70FB-4C1E-9736-9A23F8120473}" destId="{FCFE4DCE-4F91-401F-819C-33CA5B1CF57C}" srcOrd="1" destOrd="0" presId="urn:microsoft.com/office/officeart/2005/8/layout/pyramid1"/>
    <dgm:cxn modelId="{16AE4245-D7F1-4E99-95D7-22B85F8D65EA}" type="presOf" srcId="{BA71543A-0364-4C67-95E2-BAD1F80B629D}" destId="{7A08878E-BDAA-45EC-83EF-97886071B026}" srcOrd="0" destOrd="0" presId="urn:microsoft.com/office/officeart/2005/8/layout/pyramid1"/>
    <dgm:cxn modelId="{24645C6C-E134-4071-912A-A8AFB37F123E}" type="presOf" srcId="{3EBADC42-85F0-4FB0-A2CE-C1F50A03102F}" destId="{EB1944C8-D136-45ED-A7EB-089E0292F796}" srcOrd="0" destOrd="0" presId="urn:microsoft.com/office/officeart/2005/8/layout/pyramid1"/>
    <dgm:cxn modelId="{E5884B6E-A58C-4B63-8452-E8C2BF03F27F}" type="presOf" srcId="{DFC60D09-4478-4D35-828E-933170C5254D}" destId="{64F50148-1F52-4341-9083-8D551A5D4C4C}" srcOrd="1" destOrd="0" presId="urn:microsoft.com/office/officeart/2005/8/layout/pyramid1"/>
    <dgm:cxn modelId="{B0F79376-E95D-4750-AACB-4D3CE42E4610}" srcId="{3EBADC42-85F0-4FB0-A2CE-C1F50A03102F}" destId="{DFC60D09-4478-4D35-828E-933170C5254D}" srcOrd="3" destOrd="0" parTransId="{DF138BA9-0237-4985-987F-9C1C8235E975}" sibTransId="{97C19D49-45CD-4A3F-9400-4675BBE2680A}"/>
    <dgm:cxn modelId="{ABAA8759-6A2B-486C-91AB-691E31423652}" type="presOf" srcId="{ED5B8470-340F-44BB-9BDD-9A6BBF239BE1}" destId="{21FCD97A-9004-4AD5-91BF-CA17A5C24A06}" srcOrd="1" destOrd="0" presId="urn:microsoft.com/office/officeart/2005/8/layout/pyramid1"/>
    <dgm:cxn modelId="{E83A7E85-2B36-405E-96B7-85009347B93D}" type="presOf" srcId="{ABD8E886-70FB-4C1E-9736-9A23F8120473}" destId="{CC09ADA1-ACD8-486E-8933-DA84EA0D740D}" srcOrd="0" destOrd="0" presId="urn:microsoft.com/office/officeart/2005/8/layout/pyramid1"/>
    <dgm:cxn modelId="{53EFBF95-ECFD-4F31-AEB6-F6B35FFAD977}" type="presOf" srcId="{1F61FE32-0165-42A2-B84A-995E6E73B71E}" destId="{14E21FB6-D6E1-483D-AA83-82EFFD156D76}" srcOrd="1" destOrd="0" presId="urn:microsoft.com/office/officeart/2005/8/layout/pyramid1"/>
    <dgm:cxn modelId="{02E83CBE-3F17-4347-99FE-792641EFE32E}" srcId="{3EBADC42-85F0-4FB0-A2CE-C1F50A03102F}" destId="{BA71543A-0364-4C67-95E2-BAD1F80B629D}" srcOrd="4" destOrd="0" parTransId="{ACED7B8C-3729-4DB4-B129-749E0BAF776B}" sibTransId="{478D49F9-B052-42A0-BF0D-96920CBC2B75}"/>
    <dgm:cxn modelId="{C27A75CE-4143-4018-9BF3-0C8F84413D25}" type="presOf" srcId="{1F61FE32-0165-42A2-B84A-995E6E73B71E}" destId="{E499B16D-9C61-46DB-931A-734EEA8A1E7A}" srcOrd="0" destOrd="0" presId="urn:microsoft.com/office/officeart/2005/8/layout/pyramid1"/>
    <dgm:cxn modelId="{B63861D1-A253-47B4-AEB0-1C9588681678}" srcId="{3EBADC42-85F0-4FB0-A2CE-C1F50A03102F}" destId="{ED5B8470-340F-44BB-9BDD-9A6BBF239BE1}" srcOrd="1" destOrd="0" parTransId="{0FCF5DD2-5DE9-44C6-969D-BA6D82EA8964}" sibTransId="{BD9C16E6-8C66-40EB-B433-973267C994E0}"/>
    <dgm:cxn modelId="{200755F2-C6D0-42BC-99E4-6B662FE48786}" srcId="{3EBADC42-85F0-4FB0-A2CE-C1F50A03102F}" destId="{A1FDB2B6-E2CB-4BFF-82E0-1A9AB01908BF}" srcOrd="5" destOrd="0" parTransId="{901EE453-277B-4266-AA22-77E6126B73E5}" sibTransId="{DDAD1389-E9F1-48FA-9624-0F9CB9959CF4}"/>
    <dgm:cxn modelId="{E51F9BF2-F703-4350-A5DD-0416E329E4CA}" srcId="{3EBADC42-85F0-4FB0-A2CE-C1F50A03102F}" destId="{1F61FE32-0165-42A2-B84A-995E6E73B71E}" srcOrd="0" destOrd="0" parTransId="{8ED035CB-FE96-4927-8DC2-A2AFC1081C30}" sibTransId="{8B8E7B31-B5FA-4463-8A32-259CE55349EF}"/>
    <dgm:cxn modelId="{19C2BCF8-62C0-4832-9096-31F16E6D1577}" type="presOf" srcId="{A1FDB2B6-E2CB-4BFF-82E0-1A9AB01908BF}" destId="{543B09B9-6ABB-4B23-89F6-FE69640E5017}" srcOrd="0" destOrd="0" presId="urn:microsoft.com/office/officeart/2005/8/layout/pyramid1"/>
    <dgm:cxn modelId="{5BE48A23-5716-481D-9646-1F2B76CB2122}" type="presParOf" srcId="{EB1944C8-D136-45ED-A7EB-089E0292F796}" destId="{228D7F8E-1002-4D25-B62F-CB46C992FCFE}" srcOrd="0" destOrd="0" presId="urn:microsoft.com/office/officeart/2005/8/layout/pyramid1"/>
    <dgm:cxn modelId="{4A4AE176-6C62-40CF-B775-3F993E7B758B}" type="presParOf" srcId="{228D7F8E-1002-4D25-B62F-CB46C992FCFE}" destId="{E499B16D-9C61-46DB-931A-734EEA8A1E7A}" srcOrd="0" destOrd="0" presId="urn:microsoft.com/office/officeart/2005/8/layout/pyramid1"/>
    <dgm:cxn modelId="{20B140BF-A5E8-4813-AB22-C1FDA960C6BE}" type="presParOf" srcId="{228D7F8E-1002-4D25-B62F-CB46C992FCFE}" destId="{14E21FB6-D6E1-483D-AA83-82EFFD156D76}" srcOrd="1" destOrd="0" presId="urn:microsoft.com/office/officeart/2005/8/layout/pyramid1"/>
    <dgm:cxn modelId="{AF54681A-7AE3-4779-85E1-6D80FE2292BF}" type="presParOf" srcId="{EB1944C8-D136-45ED-A7EB-089E0292F796}" destId="{56988917-78B2-4825-AC4A-F6E6395FC054}" srcOrd="1" destOrd="0" presId="urn:microsoft.com/office/officeart/2005/8/layout/pyramid1"/>
    <dgm:cxn modelId="{72E42C0A-EBEB-46AB-9F29-20AA05D4658D}" type="presParOf" srcId="{56988917-78B2-4825-AC4A-F6E6395FC054}" destId="{C1EE9371-3D29-4036-829C-7F3606FAB5E0}" srcOrd="0" destOrd="0" presId="urn:microsoft.com/office/officeart/2005/8/layout/pyramid1"/>
    <dgm:cxn modelId="{91AE217B-BE27-4452-9562-0FD77C628A6F}" type="presParOf" srcId="{56988917-78B2-4825-AC4A-F6E6395FC054}" destId="{21FCD97A-9004-4AD5-91BF-CA17A5C24A06}" srcOrd="1" destOrd="0" presId="urn:microsoft.com/office/officeart/2005/8/layout/pyramid1"/>
    <dgm:cxn modelId="{6353E12E-65AF-43A5-A48A-96353FF6E75B}" type="presParOf" srcId="{EB1944C8-D136-45ED-A7EB-089E0292F796}" destId="{DED46367-3B9E-4ACA-B712-A7354FD406CE}" srcOrd="2" destOrd="0" presId="urn:microsoft.com/office/officeart/2005/8/layout/pyramid1"/>
    <dgm:cxn modelId="{CBE4932D-3379-40DD-ABF0-96CEF1D1D020}" type="presParOf" srcId="{DED46367-3B9E-4ACA-B712-A7354FD406CE}" destId="{CC09ADA1-ACD8-486E-8933-DA84EA0D740D}" srcOrd="0" destOrd="0" presId="urn:microsoft.com/office/officeart/2005/8/layout/pyramid1"/>
    <dgm:cxn modelId="{7386AB46-0A92-4002-86E1-46A5DB3212FA}" type="presParOf" srcId="{DED46367-3B9E-4ACA-B712-A7354FD406CE}" destId="{FCFE4DCE-4F91-401F-819C-33CA5B1CF57C}" srcOrd="1" destOrd="0" presId="urn:microsoft.com/office/officeart/2005/8/layout/pyramid1"/>
    <dgm:cxn modelId="{0A742185-3D72-44E5-B876-582EF96041D6}" type="presParOf" srcId="{EB1944C8-D136-45ED-A7EB-089E0292F796}" destId="{7D86AF24-380F-465D-8E3C-FA78F97B6A24}" srcOrd="3" destOrd="0" presId="urn:microsoft.com/office/officeart/2005/8/layout/pyramid1"/>
    <dgm:cxn modelId="{29C03ADB-378B-4A68-A82F-38D6F54355D7}" type="presParOf" srcId="{7D86AF24-380F-465D-8E3C-FA78F97B6A24}" destId="{E39CD9FF-928D-4F2A-9616-A8ACBFB25582}" srcOrd="0" destOrd="0" presId="urn:microsoft.com/office/officeart/2005/8/layout/pyramid1"/>
    <dgm:cxn modelId="{118DA61B-2590-4143-B520-7489D1111907}" type="presParOf" srcId="{7D86AF24-380F-465D-8E3C-FA78F97B6A24}" destId="{64F50148-1F52-4341-9083-8D551A5D4C4C}" srcOrd="1" destOrd="0" presId="urn:microsoft.com/office/officeart/2005/8/layout/pyramid1"/>
    <dgm:cxn modelId="{8357335F-F3C3-42AC-B299-7C142C24CF88}" type="presParOf" srcId="{EB1944C8-D136-45ED-A7EB-089E0292F796}" destId="{995575FB-1157-4254-A223-440BA9F81830}" srcOrd="4" destOrd="0" presId="urn:microsoft.com/office/officeart/2005/8/layout/pyramid1"/>
    <dgm:cxn modelId="{474776D7-2A6E-4F21-9A30-4B2734E1DBEE}" type="presParOf" srcId="{995575FB-1157-4254-A223-440BA9F81830}" destId="{7A08878E-BDAA-45EC-83EF-97886071B026}" srcOrd="0" destOrd="0" presId="urn:microsoft.com/office/officeart/2005/8/layout/pyramid1"/>
    <dgm:cxn modelId="{16AE58B9-F9AD-4315-BA22-2136493D977B}" type="presParOf" srcId="{995575FB-1157-4254-A223-440BA9F81830}" destId="{BE360A32-4342-4FAF-B68D-C7581D412EB9}" srcOrd="1" destOrd="0" presId="urn:microsoft.com/office/officeart/2005/8/layout/pyramid1"/>
    <dgm:cxn modelId="{2EE6EB27-5286-43B5-BB9B-1AA52BADEBB2}" type="presParOf" srcId="{EB1944C8-D136-45ED-A7EB-089E0292F796}" destId="{AB93162F-9233-49DC-A356-D0AF66133A24}" srcOrd="5" destOrd="0" presId="urn:microsoft.com/office/officeart/2005/8/layout/pyramid1"/>
    <dgm:cxn modelId="{4E4DB883-BA07-404C-ADAB-9037925EA6F4}" type="presParOf" srcId="{AB93162F-9233-49DC-A356-D0AF66133A24}" destId="{543B09B9-6ABB-4B23-89F6-FE69640E5017}" srcOrd="0" destOrd="0" presId="urn:microsoft.com/office/officeart/2005/8/layout/pyramid1"/>
    <dgm:cxn modelId="{FF80886E-A0E6-45B6-B591-A9DC96D9426E}" type="presParOf" srcId="{AB93162F-9233-49DC-A356-D0AF66133A24}" destId="{F5107667-C742-498C-856C-BF4D44286B1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BADC42-85F0-4FB0-A2CE-C1F50A03102F}" type="doc">
      <dgm:prSet loTypeId="urn:microsoft.com/office/officeart/2005/8/layout/pyramid1" loCatId="pyramid" qsTypeId="urn:microsoft.com/office/officeart/2005/8/quickstyle/simple1" qsCatId="simple" csTypeId="urn:microsoft.com/office/officeart/2005/8/colors/colorful4" csCatId="colorful" phldr="1"/>
      <dgm:spPr/>
    </dgm:pt>
    <dgm:pt modelId="{1F61FE32-0165-42A2-B84A-995E6E73B71E}">
      <dgm:prSet phldrT="[Texte]" custT="1"/>
      <dgm:spPr>
        <a:solidFill>
          <a:schemeClr val="accent4">
            <a:hueOff val="0"/>
            <a:satOff val="0"/>
            <a:lumOff val="0"/>
          </a:schemeClr>
        </a:solidFill>
      </dgm:spPr>
      <dgm:t>
        <a:bodyPr/>
        <a:lstStyle/>
        <a:p>
          <a:r>
            <a:rPr lang="fr-FR" sz="1050" b="1" dirty="0"/>
            <a:t>Règlement</a:t>
          </a:r>
          <a:endParaRPr lang="fr-FR" sz="800" b="1" dirty="0"/>
        </a:p>
      </dgm:t>
    </dgm:pt>
    <dgm:pt modelId="{8ED035CB-FE96-4927-8DC2-A2AFC1081C30}" type="parTrans" cxnId="{E51F9BF2-F703-4350-A5DD-0416E329E4CA}">
      <dgm:prSet/>
      <dgm:spPr/>
      <dgm:t>
        <a:bodyPr/>
        <a:lstStyle/>
        <a:p>
          <a:endParaRPr lang="fr-FR"/>
        </a:p>
      </dgm:t>
    </dgm:pt>
    <dgm:pt modelId="{8B8E7B31-B5FA-4463-8A32-259CE55349EF}" type="sibTrans" cxnId="{E51F9BF2-F703-4350-A5DD-0416E329E4CA}">
      <dgm:prSet/>
      <dgm:spPr/>
      <dgm:t>
        <a:bodyPr/>
        <a:lstStyle/>
        <a:p>
          <a:endParaRPr lang="fr-FR"/>
        </a:p>
      </dgm:t>
    </dgm:pt>
    <dgm:pt modelId="{ED5B8470-340F-44BB-9BDD-9A6BBF239BE1}">
      <dgm:prSet phldrT="[Texte]" custT="1"/>
      <dgm:spPr>
        <a:solidFill>
          <a:schemeClr val="accent4">
            <a:hueOff val="2079139"/>
            <a:satOff val="-9594"/>
            <a:lumOff val="353"/>
            <a:alpha val="20000"/>
          </a:schemeClr>
        </a:solidFill>
      </dgm:spPr>
      <dgm:t>
        <a:bodyPr/>
        <a:lstStyle/>
        <a:p>
          <a:r>
            <a:rPr lang="fr-FR" sz="800" dirty="0"/>
            <a:t>PAGD</a:t>
          </a:r>
          <a:endParaRPr lang="fr-FR" sz="1900" dirty="0"/>
        </a:p>
      </dgm:t>
    </dgm:pt>
    <dgm:pt modelId="{0FCF5DD2-5DE9-44C6-969D-BA6D82EA8964}" type="parTrans" cxnId="{B63861D1-A253-47B4-AEB0-1C9588681678}">
      <dgm:prSet/>
      <dgm:spPr/>
      <dgm:t>
        <a:bodyPr/>
        <a:lstStyle/>
        <a:p>
          <a:endParaRPr lang="fr-FR"/>
        </a:p>
      </dgm:t>
    </dgm:pt>
    <dgm:pt modelId="{BD9C16E6-8C66-40EB-B433-973267C994E0}" type="sibTrans" cxnId="{B63861D1-A253-47B4-AEB0-1C9588681678}">
      <dgm:prSet/>
      <dgm:spPr/>
      <dgm:t>
        <a:bodyPr/>
        <a:lstStyle/>
        <a:p>
          <a:endParaRPr lang="fr-FR"/>
        </a:p>
      </dgm:t>
    </dgm:pt>
    <dgm:pt modelId="{ABD8E886-70FB-4C1E-9736-9A23F8120473}">
      <dgm:prSet phldrT="[Texte]" custT="1"/>
      <dgm:spPr>
        <a:solidFill>
          <a:schemeClr val="accent4">
            <a:hueOff val="4158277"/>
            <a:satOff val="-19187"/>
            <a:lumOff val="706"/>
            <a:alpha val="20000"/>
          </a:schemeClr>
        </a:solidFill>
      </dgm:spPr>
      <dgm:t>
        <a:bodyPr/>
        <a:lstStyle/>
        <a:p>
          <a:r>
            <a:rPr lang="fr-FR" sz="800" dirty="0"/>
            <a:t>Stratégie</a:t>
          </a:r>
        </a:p>
      </dgm:t>
    </dgm:pt>
    <dgm:pt modelId="{0C69B586-80E5-466A-8AC1-E9B3B4ABE0E6}" type="parTrans" cxnId="{98213A06-D3DF-4B5A-9C0F-B3AD8532701F}">
      <dgm:prSet/>
      <dgm:spPr/>
      <dgm:t>
        <a:bodyPr/>
        <a:lstStyle/>
        <a:p>
          <a:endParaRPr lang="fr-FR"/>
        </a:p>
      </dgm:t>
    </dgm:pt>
    <dgm:pt modelId="{F6774CB4-2D3F-4E55-9D66-A6D20356A673}" type="sibTrans" cxnId="{98213A06-D3DF-4B5A-9C0F-B3AD8532701F}">
      <dgm:prSet/>
      <dgm:spPr/>
      <dgm:t>
        <a:bodyPr/>
        <a:lstStyle/>
        <a:p>
          <a:endParaRPr lang="fr-FR"/>
        </a:p>
      </dgm:t>
    </dgm:pt>
    <dgm:pt modelId="{DFC60D09-4478-4D35-828E-933170C5254D}">
      <dgm:prSet phldrT="[Texte]" custT="1"/>
      <dgm:spPr>
        <a:solidFill>
          <a:srgbClr val="29DB80">
            <a:alpha val="20000"/>
          </a:srgbClr>
        </a:solidFill>
      </dgm:spPr>
      <dgm:t>
        <a:bodyPr/>
        <a:lstStyle/>
        <a:p>
          <a:r>
            <a:rPr lang="fr-FR" sz="800" b="0" dirty="0"/>
            <a:t>Scénarios</a:t>
          </a:r>
        </a:p>
      </dgm:t>
    </dgm:pt>
    <dgm:pt modelId="{DF138BA9-0237-4985-987F-9C1C8235E975}" type="parTrans" cxnId="{B0F79376-E95D-4750-AACB-4D3CE42E4610}">
      <dgm:prSet/>
      <dgm:spPr/>
      <dgm:t>
        <a:bodyPr/>
        <a:lstStyle/>
        <a:p>
          <a:endParaRPr lang="fr-FR"/>
        </a:p>
      </dgm:t>
    </dgm:pt>
    <dgm:pt modelId="{97C19D49-45CD-4A3F-9400-4675BBE2680A}" type="sibTrans" cxnId="{B0F79376-E95D-4750-AACB-4D3CE42E4610}">
      <dgm:prSet/>
      <dgm:spPr/>
      <dgm:t>
        <a:bodyPr/>
        <a:lstStyle/>
        <a:p>
          <a:endParaRPr lang="fr-FR"/>
        </a:p>
      </dgm:t>
    </dgm:pt>
    <dgm:pt modelId="{BA71543A-0364-4C67-95E2-BAD1F80B629D}">
      <dgm:prSet phldrT="[Texte]" custT="1"/>
      <dgm:spPr>
        <a:solidFill>
          <a:schemeClr val="accent4">
            <a:hueOff val="8316554"/>
            <a:satOff val="-38374"/>
            <a:lumOff val="1412"/>
            <a:alpha val="20000"/>
          </a:schemeClr>
        </a:solidFill>
      </dgm:spPr>
      <dgm:t>
        <a:bodyPr/>
        <a:lstStyle/>
        <a:p>
          <a:r>
            <a:rPr lang="fr-FR" sz="800" b="0" dirty="0"/>
            <a:t>Diagnostic</a:t>
          </a:r>
        </a:p>
      </dgm:t>
    </dgm:pt>
    <dgm:pt modelId="{ACED7B8C-3729-4DB4-B129-749E0BAF776B}" type="parTrans" cxnId="{02E83CBE-3F17-4347-99FE-792641EFE32E}">
      <dgm:prSet/>
      <dgm:spPr/>
      <dgm:t>
        <a:bodyPr/>
        <a:lstStyle/>
        <a:p>
          <a:endParaRPr lang="fr-FR"/>
        </a:p>
      </dgm:t>
    </dgm:pt>
    <dgm:pt modelId="{478D49F9-B052-42A0-BF0D-96920CBC2B75}" type="sibTrans" cxnId="{02E83CBE-3F17-4347-99FE-792641EFE32E}">
      <dgm:prSet/>
      <dgm:spPr/>
      <dgm:t>
        <a:bodyPr/>
        <a:lstStyle/>
        <a:p>
          <a:endParaRPr lang="fr-FR"/>
        </a:p>
      </dgm:t>
    </dgm:pt>
    <dgm:pt modelId="{A1FDB2B6-E2CB-4BFF-82E0-1A9AB01908BF}">
      <dgm:prSet phldrT="[Texte]" custT="1"/>
      <dgm:spPr>
        <a:solidFill>
          <a:schemeClr val="accent4">
            <a:hueOff val="10395692"/>
            <a:satOff val="-47968"/>
            <a:lumOff val="1765"/>
            <a:alpha val="20000"/>
          </a:schemeClr>
        </a:solidFill>
      </dgm:spPr>
      <dgm:t>
        <a:bodyPr/>
        <a:lstStyle/>
        <a:p>
          <a:r>
            <a:rPr lang="fr-FR" sz="800" b="0" dirty="0">
              <a:ln>
                <a:noFill/>
              </a:ln>
            </a:rPr>
            <a:t>Etat des lieux</a:t>
          </a:r>
        </a:p>
      </dgm:t>
    </dgm:pt>
    <dgm:pt modelId="{901EE453-277B-4266-AA22-77E6126B73E5}" type="parTrans" cxnId="{200755F2-C6D0-42BC-99E4-6B662FE48786}">
      <dgm:prSet/>
      <dgm:spPr/>
      <dgm:t>
        <a:bodyPr/>
        <a:lstStyle/>
        <a:p>
          <a:endParaRPr lang="fr-FR"/>
        </a:p>
      </dgm:t>
    </dgm:pt>
    <dgm:pt modelId="{DDAD1389-E9F1-48FA-9624-0F9CB9959CF4}" type="sibTrans" cxnId="{200755F2-C6D0-42BC-99E4-6B662FE48786}">
      <dgm:prSet/>
      <dgm:spPr/>
      <dgm:t>
        <a:bodyPr/>
        <a:lstStyle/>
        <a:p>
          <a:endParaRPr lang="fr-FR"/>
        </a:p>
      </dgm:t>
    </dgm:pt>
    <dgm:pt modelId="{EB1944C8-D136-45ED-A7EB-089E0292F796}" type="pres">
      <dgm:prSet presAssocID="{3EBADC42-85F0-4FB0-A2CE-C1F50A03102F}" presName="Name0" presStyleCnt="0">
        <dgm:presLayoutVars>
          <dgm:dir/>
          <dgm:animLvl val="lvl"/>
          <dgm:resizeHandles val="exact"/>
        </dgm:presLayoutVars>
      </dgm:prSet>
      <dgm:spPr/>
    </dgm:pt>
    <dgm:pt modelId="{228D7F8E-1002-4D25-B62F-CB46C992FCFE}" type="pres">
      <dgm:prSet presAssocID="{1F61FE32-0165-42A2-B84A-995E6E73B71E}" presName="Name8" presStyleCnt="0"/>
      <dgm:spPr/>
    </dgm:pt>
    <dgm:pt modelId="{E499B16D-9C61-46DB-931A-734EEA8A1E7A}" type="pres">
      <dgm:prSet presAssocID="{1F61FE32-0165-42A2-B84A-995E6E73B71E}" presName="level" presStyleLbl="node1" presStyleIdx="0" presStyleCnt="6">
        <dgm:presLayoutVars>
          <dgm:chMax val="1"/>
          <dgm:bulletEnabled val="1"/>
        </dgm:presLayoutVars>
      </dgm:prSet>
      <dgm:spPr/>
    </dgm:pt>
    <dgm:pt modelId="{14E21FB6-D6E1-483D-AA83-82EFFD156D76}" type="pres">
      <dgm:prSet presAssocID="{1F61FE32-0165-42A2-B84A-995E6E73B71E}" presName="levelTx" presStyleLbl="revTx" presStyleIdx="0" presStyleCnt="0">
        <dgm:presLayoutVars>
          <dgm:chMax val="1"/>
          <dgm:bulletEnabled val="1"/>
        </dgm:presLayoutVars>
      </dgm:prSet>
      <dgm:spPr/>
    </dgm:pt>
    <dgm:pt modelId="{56988917-78B2-4825-AC4A-F6E6395FC054}" type="pres">
      <dgm:prSet presAssocID="{ED5B8470-340F-44BB-9BDD-9A6BBF239BE1}" presName="Name8" presStyleCnt="0"/>
      <dgm:spPr/>
    </dgm:pt>
    <dgm:pt modelId="{C1EE9371-3D29-4036-829C-7F3606FAB5E0}" type="pres">
      <dgm:prSet presAssocID="{ED5B8470-340F-44BB-9BDD-9A6BBF239BE1}" presName="level" presStyleLbl="node1" presStyleIdx="1" presStyleCnt="6">
        <dgm:presLayoutVars>
          <dgm:chMax val="1"/>
          <dgm:bulletEnabled val="1"/>
        </dgm:presLayoutVars>
      </dgm:prSet>
      <dgm:spPr/>
    </dgm:pt>
    <dgm:pt modelId="{21FCD97A-9004-4AD5-91BF-CA17A5C24A06}" type="pres">
      <dgm:prSet presAssocID="{ED5B8470-340F-44BB-9BDD-9A6BBF239BE1}" presName="levelTx" presStyleLbl="revTx" presStyleIdx="0" presStyleCnt="0">
        <dgm:presLayoutVars>
          <dgm:chMax val="1"/>
          <dgm:bulletEnabled val="1"/>
        </dgm:presLayoutVars>
      </dgm:prSet>
      <dgm:spPr/>
    </dgm:pt>
    <dgm:pt modelId="{DED46367-3B9E-4ACA-B712-A7354FD406CE}" type="pres">
      <dgm:prSet presAssocID="{ABD8E886-70FB-4C1E-9736-9A23F8120473}" presName="Name8" presStyleCnt="0"/>
      <dgm:spPr/>
    </dgm:pt>
    <dgm:pt modelId="{CC09ADA1-ACD8-486E-8933-DA84EA0D740D}" type="pres">
      <dgm:prSet presAssocID="{ABD8E886-70FB-4C1E-9736-9A23F8120473}" presName="level" presStyleLbl="node1" presStyleIdx="2" presStyleCnt="6">
        <dgm:presLayoutVars>
          <dgm:chMax val="1"/>
          <dgm:bulletEnabled val="1"/>
        </dgm:presLayoutVars>
      </dgm:prSet>
      <dgm:spPr/>
    </dgm:pt>
    <dgm:pt modelId="{FCFE4DCE-4F91-401F-819C-33CA5B1CF57C}" type="pres">
      <dgm:prSet presAssocID="{ABD8E886-70FB-4C1E-9736-9A23F8120473}" presName="levelTx" presStyleLbl="revTx" presStyleIdx="0" presStyleCnt="0">
        <dgm:presLayoutVars>
          <dgm:chMax val="1"/>
          <dgm:bulletEnabled val="1"/>
        </dgm:presLayoutVars>
      </dgm:prSet>
      <dgm:spPr/>
    </dgm:pt>
    <dgm:pt modelId="{7D86AF24-380F-465D-8E3C-FA78F97B6A24}" type="pres">
      <dgm:prSet presAssocID="{DFC60D09-4478-4D35-828E-933170C5254D}" presName="Name8" presStyleCnt="0"/>
      <dgm:spPr/>
    </dgm:pt>
    <dgm:pt modelId="{E39CD9FF-928D-4F2A-9616-A8ACBFB25582}" type="pres">
      <dgm:prSet presAssocID="{DFC60D09-4478-4D35-828E-933170C5254D}" presName="level" presStyleLbl="node1" presStyleIdx="3" presStyleCnt="6">
        <dgm:presLayoutVars>
          <dgm:chMax val="1"/>
          <dgm:bulletEnabled val="1"/>
        </dgm:presLayoutVars>
      </dgm:prSet>
      <dgm:spPr/>
    </dgm:pt>
    <dgm:pt modelId="{64F50148-1F52-4341-9083-8D551A5D4C4C}" type="pres">
      <dgm:prSet presAssocID="{DFC60D09-4478-4D35-828E-933170C5254D}" presName="levelTx" presStyleLbl="revTx" presStyleIdx="0" presStyleCnt="0">
        <dgm:presLayoutVars>
          <dgm:chMax val="1"/>
          <dgm:bulletEnabled val="1"/>
        </dgm:presLayoutVars>
      </dgm:prSet>
      <dgm:spPr/>
    </dgm:pt>
    <dgm:pt modelId="{995575FB-1157-4254-A223-440BA9F81830}" type="pres">
      <dgm:prSet presAssocID="{BA71543A-0364-4C67-95E2-BAD1F80B629D}" presName="Name8" presStyleCnt="0"/>
      <dgm:spPr/>
    </dgm:pt>
    <dgm:pt modelId="{7A08878E-BDAA-45EC-83EF-97886071B026}" type="pres">
      <dgm:prSet presAssocID="{BA71543A-0364-4C67-95E2-BAD1F80B629D}" presName="level" presStyleLbl="node1" presStyleIdx="4" presStyleCnt="6">
        <dgm:presLayoutVars>
          <dgm:chMax val="1"/>
          <dgm:bulletEnabled val="1"/>
        </dgm:presLayoutVars>
      </dgm:prSet>
      <dgm:spPr/>
    </dgm:pt>
    <dgm:pt modelId="{BE360A32-4342-4FAF-B68D-C7581D412EB9}" type="pres">
      <dgm:prSet presAssocID="{BA71543A-0364-4C67-95E2-BAD1F80B629D}" presName="levelTx" presStyleLbl="revTx" presStyleIdx="0" presStyleCnt="0">
        <dgm:presLayoutVars>
          <dgm:chMax val="1"/>
          <dgm:bulletEnabled val="1"/>
        </dgm:presLayoutVars>
      </dgm:prSet>
      <dgm:spPr/>
    </dgm:pt>
    <dgm:pt modelId="{AB93162F-9233-49DC-A356-D0AF66133A24}" type="pres">
      <dgm:prSet presAssocID="{A1FDB2B6-E2CB-4BFF-82E0-1A9AB01908BF}" presName="Name8" presStyleCnt="0"/>
      <dgm:spPr/>
    </dgm:pt>
    <dgm:pt modelId="{543B09B9-6ABB-4B23-89F6-FE69640E5017}" type="pres">
      <dgm:prSet presAssocID="{A1FDB2B6-E2CB-4BFF-82E0-1A9AB01908BF}" presName="level" presStyleLbl="node1" presStyleIdx="5" presStyleCnt="6" custLinFactNeighborY="0">
        <dgm:presLayoutVars>
          <dgm:chMax val="1"/>
          <dgm:bulletEnabled val="1"/>
        </dgm:presLayoutVars>
      </dgm:prSet>
      <dgm:spPr/>
    </dgm:pt>
    <dgm:pt modelId="{F5107667-C742-498C-856C-BF4D44286B12}" type="pres">
      <dgm:prSet presAssocID="{A1FDB2B6-E2CB-4BFF-82E0-1A9AB01908BF}" presName="levelTx" presStyleLbl="revTx" presStyleIdx="0" presStyleCnt="0">
        <dgm:presLayoutVars>
          <dgm:chMax val="1"/>
          <dgm:bulletEnabled val="1"/>
        </dgm:presLayoutVars>
      </dgm:prSet>
      <dgm:spPr/>
    </dgm:pt>
  </dgm:ptLst>
  <dgm:cxnLst>
    <dgm:cxn modelId="{BD83C600-7472-46B7-868C-481F48A1B4C6}" type="presOf" srcId="{BA71543A-0364-4C67-95E2-BAD1F80B629D}" destId="{7A08878E-BDAA-45EC-83EF-97886071B026}" srcOrd="0" destOrd="0" presId="urn:microsoft.com/office/officeart/2005/8/layout/pyramid1"/>
    <dgm:cxn modelId="{98213A06-D3DF-4B5A-9C0F-B3AD8532701F}" srcId="{3EBADC42-85F0-4FB0-A2CE-C1F50A03102F}" destId="{ABD8E886-70FB-4C1E-9736-9A23F8120473}" srcOrd="2" destOrd="0" parTransId="{0C69B586-80E5-466A-8AC1-E9B3B4ABE0E6}" sibTransId="{F6774CB4-2D3F-4E55-9D66-A6D20356A673}"/>
    <dgm:cxn modelId="{38484008-C87D-47D3-A350-B5C33AE77179}" type="presOf" srcId="{3EBADC42-85F0-4FB0-A2CE-C1F50A03102F}" destId="{EB1944C8-D136-45ED-A7EB-089E0292F796}" srcOrd="0" destOrd="0" presId="urn:microsoft.com/office/officeart/2005/8/layout/pyramid1"/>
    <dgm:cxn modelId="{A3392B22-D01F-4EAF-AB75-B24C13A2C6EC}" type="presOf" srcId="{ABD8E886-70FB-4C1E-9736-9A23F8120473}" destId="{FCFE4DCE-4F91-401F-819C-33CA5B1CF57C}" srcOrd="1" destOrd="0" presId="urn:microsoft.com/office/officeart/2005/8/layout/pyramid1"/>
    <dgm:cxn modelId="{CE9DDD22-C784-4929-8239-4614702C82D1}" type="presOf" srcId="{ED5B8470-340F-44BB-9BDD-9A6BBF239BE1}" destId="{C1EE9371-3D29-4036-829C-7F3606FAB5E0}" srcOrd="0" destOrd="0" presId="urn:microsoft.com/office/officeart/2005/8/layout/pyramid1"/>
    <dgm:cxn modelId="{A3761D65-B864-4945-9F5E-87FC75EF5AC4}" type="presOf" srcId="{DFC60D09-4478-4D35-828E-933170C5254D}" destId="{E39CD9FF-928D-4F2A-9616-A8ACBFB25582}" srcOrd="0" destOrd="0" presId="urn:microsoft.com/office/officeart/2005/8/layout/pyramid1"/>
    <dgm:cxn modelId="{045CD767-3CCF-41F6-9062-557B70C55874}" type="presOf" srcId="{1F61FE32-0165-42A2-B84A-995E6E73B71E}" destId="{14E21FB6-D6E1-483D-AA83-82EFFD156D76}" srcOrd="1" destOrd="0" presId="urn:microsoft.com/office/officeart/2005/8/layout/pyramid1"/>
    <dgm:cxn modelId="{29D4516E-2219-4D84-A2CB-3F68EBD76C71}" type="presOf" srcId="{ABD8E886-70FB-4C1E-9736-9A23F8120473}" destId="{CC09ADA1-ACD8-486E-8933-DA84EA0D740D}" srcOrd="0" destOrd="0" presId="urn:microsoft.com/office/officeart/2005/8/layout/pyramid1"/>
    <dgm:cxn modelId="{B0F79376-E95D-4750-AACB-4D3CE42E4610}" srcId="{3EBADC42-85F0-4FB0-A2CE-C1F50A03102F}" destId="{DFC60D09-4478-4D35-828E-933170C5254D}" srcOrd="3" destOrd="0" parTransId="{DF138BA9-0237-4985-987F-9C1C8235E975}" sibTransId="{97C19D49-45CD-4A3F-9400-4675BBE2680A}"/>
    <dgm:cxn modelId="{A2B2C69C-2F1F-461B-AC5A-C340B16B284C}" type="presOf" srcId="{DFC60D09-4478-4D35-828E-933170C5254D}" destId="{64F50148-1F52-4341-9083-8D551A5D4C4C}" srcOrd="1" destOrd="0" presId="urn:microsoft.com/office/officeart/2005/8/layout/pyramid1"/>
    <dgm:cxn modelId="{AFFD40BC-B323-49DD-960D-6A2A295FD1C7}" type="presOf" srcId="{ED5B8470-340F-44BB-9BDD-9A6BBF239BE1}" destId="{21FCD97A-9004-4AD5-91BF-CA17A5C24A06}" srcOrd="1" destOrd="0" presId="urn:microsoft.com/office/officeart/2005/8/layout/pyramid1"/>
    <dgm:cxn modelId="{02E83CBE-3F17-4347-99FE-792641EFE32E}" srcId="{3EBADC42-85F0-4FB0-A2CE-C1F50A03102F}" destId="{BA71543A-0364-4C67-95E2-BAD1F80B629D}" srcOrd="4" destOrd="0" parTransId="{ACED7B8C-3729-4DB4-B129-749E0BAF776B}" sibTransId="{478D49F9-B052-42A0-BF0D-96920CBC2B75}"/>
    <dgm:cxn modelId="{61410CC2-6224-4DB2-B058-01BF4B8DB27E}" type="presOf" srcId="{A1FDB2B6-E2CB-4BFF-82E0-1A9AB01908BF}" destId="{F5107667-C742-498C-856C-BF4D44286B12}" srcOrd="1" destOrd="0" presId="urn:microsoft.com/office/officeart/2005/8/layout/pyramid1"/>
    <dgm:cxn modelId="{7795D1C6-4A4C-4F05-8CD2-B5BDF0E2648C}" type="presOf" srcId="{A1FDB2B6-E2CB-4BFF-82E0-1A9AB01908BF}" destId="{543B09B9-6ABB-4B23-89F6-FE69640E5017}" srcOrd="0" destOrd="0" presId="urn:microsoft.com/office/officeart/2005/8/layout/pyramid1"/>
    <dgm:cxn modelId="{B63861D1-A253-47B4-AEB0-1C9588681678}" srcId="{3EBADC42-85F0-4FB0-A2CE-C1F50A03102F}" destId="{ED5B8470-340F-44BB-9BDD-9A6BBF239BE1}" srcOrd="1" destOrd="0" parTransId="{0FCF5DD2-5DE9-44C6-969D-BA6D82EA8964}" sibTransId="{BD9C16E6-8C66-40EB-B433-973267C994E0}"/>
    <dgm:cxn modelId="{BDA16CD4-5174-42EB-AA07-3E768C06624C}" type="presOf" srcId="{1F61FE32-0165-42A2-B84A-995E6E73B71E}" destId="{E499B16D-9C61-46DB-931A-734EEA8A1E7A}" srcOrd="0" destOrd="0" presId="urn:microsoft.com/office/officeart/2005/8/layout/pyramid1"/>
    <dgm:cxn modelId="{7EC79EE7-3656-401C-9514-6A90D16403CF}" type="presOf" srcId="{BA71543A-0364-4C67-95E2-BAD1F80B629D}" destId="{BE360A32-4342-4FAF-B68D-C7581D412EB9}" srcOrd="1" destOrd="0" presId="urn:microsoft.com/office/officeart/2005/8/layout/pyramid1"/>
    <dgm:cxn modelId="{200755F2-C6D0-42BC-99E4-6B662FE48786}" srcId="{3EBADC42-85F0-4FB0-A2CE-C1F50A03102F}" destId="{A1FDB2B6-E2CB-4BFF-82E0-1A9AB01908BF}" srcOrd="5" destOrd="0" parTransId="{901EE453-277B-4266-AA22-77E6126B73E5}" sibTransId="{DDAD1389-E9F1-48FA-9624-0F9CB9959CF4}"/>
    <dgm:cxn modelId="{E51F9BF2-F703-4350-A5DD-0416E329E4CA}" srcId="{3EBADC42-85F0-4FB0-A2CE-C1F50A03102F}" destId="{1F61FE32-0165-42A2-B84A-995E6E73B71E}" srcOrd="0" destOrd="0" parTransId="{8ED035CB-FE96-4927-8DC2-A2AFC1081C30}" sibTransId="{8B8E7B31-B5FA-4463-8A32-259CE55349EF}"/>
    <dgm:cxn modelId="{4CA00DC3-992B-4909-A443-E2865502E398}" type="presParOf" srcId="{EB1944C8-D136-45ED-A7EB-089E0292F796}" destId="{228D7F8E-1002-4D25-B62F-CB46C992FCFE}" srcOrd="0" destOrd="0" presId="urn:microsoft.com/office/officeart/2005/8/layout/pyramid1"/>
    <dgm:cxn modelId="{292E614A-5087-4312-B1BD-10CCA375849A}" type="presParOf" srcId="{228D7F8E-1002-4D25-B62F-CB46C992FCFE}" destId="{E499B16D-9C61-46DB-931A-734EEA8A1E7A}" srcOrd="0" destOrd="0" presId="urn:microsoft.com/office/officeart/2005/8/layout/pyramid1"/>
    <dgm:cxn modelId="{A774DC0F-63BF-4578-9B94-BB0895E38E25}" type="presParOf" srcId="{228D7F8E-1002-4D25-B62F-CB46C992FCFE}" destId="{14E21FB6-D6E1-483D-AA83-82EFFD156D76}" srcOrd="1" destOrd="0" presId="urn:microsoft.com/office/officeart/2005/8/layout/pyramid1"/>
    <dgm:cxn modelId="{D4510FF4-AE25-43F4-9A15-A366250DF8A9}" type="presParOf" srcId="{EB1944C8-D136-45ED-A7EB-089E0292F796}" destId="{56988917-78B2-4825-AC4A-F6E6395FC054}" srcOrd="1" destOrd="0" presId="urn:microsoft.com/office/officeart/2005/8/layout/pyramid1"/>
    <dgm:cxn modelId="{459C01D6-DC49-4956-85AB-6331EB6746EF}" type="presParOf" srcId="{56988917-78B2-4825-AC4A-F6E6395FC054}" destId="{C1EE9371-3D29-4036-829C-7F3606FAB5E0}" srcOrd="0" destOrd="0" presId="urn:microsoft.com/office/officeart/2005/8/layout/pyramid1"/>
    <dgm:cxn modelId="{B3979097-84B1-4DEC-870C-22F741C119FF}" type="presParOf" srcId="{56988917-78B2-4825-AC4A-F6E6395FC054}" destId="{21FCD97A-9004-4AD5-91BF-CA17A5C24A06}" srcOrd="1" destOrd="0" presId="urn:microsoft.com/office/officeart/2005/8/layout/pyramid1"/>
    <dgm:cxn modelId="{4492EF20-B857-4AE3-86E6-845D7F995777}" type="presParOf" srcId="{EB1944C8-D136-45ED-A7EB-089E0292F796}" destId="{DED46367-3B9E-4ACA-B712-A7354FD406CE}" srcOrd="2" destOrd="0" presId="urn:microsoft.com/office/officeart/2005/8/layout/pyramid1"/>
    <dgm:cxn modelId="{1839635F-7EC3-4740-A375-6F70DD818831}" type="presParOf" srcId="{DED46367-3B9E-4ACA-B712-A7354FD406CE}" destId="{CC09ADA1-ACD8-486E-8933-DA84EA0D740D}" srcOrd="0" destOrd="0" presId="urn:microsoft.com/office/officeart/2005/8/layout/pyramid1"/>
    <dgm:cxn modelId="{CA5BF437-2B26-44A6-9F08-C862CEA0133A}" type="presParOf" srcId="{DED46367-3B9E-4ACA-B712-A7354FD406CE}" destId="{FCFE4DCE-4F91-401F-819C-33CA5B1CF57C}" srcOrd="1" destOrd="0" presId="urn:microsoft.com/office/officeart/2005/8/layout/pyramid1"/>
    <dgm:cxn modelId="{7BB7830F-5BBA-4343-8F39-44C44CA62D73}" type="presParOf" srcId="{EB1944C8-D136-45ED-A7EB-089E0292F796}" destId="{7D86AF24-380F-465D-8E3C-FA78F97B6A24}" srcOrd="3" destOrd="0" presId="urn:microsoft.com/office/officeart/2005/8/layout/pyramid1"/>
    <dgm:cxn modelId="{24BE824C-819C-40A0-890A-6D8DB284B0B7}" type="presParOf" srcId="{7D86AF24-380F-465D-8E3C-FA78F97B6A24}" destId="{E39CD9FF-928D-4F2A-9616-A8ACBFB25582}" srcOrd="0" destOrd="0" presId="urn:microsoft.com/office/officeart/2005/8/layout/pyramid1"/>
    <dgm:cxn modelId="{7FC467FF-44DA-44A7-9A7D-904D1359FD39}" type="presParOf" srcId="{7D86AF24-380F-465D-8E3C-FA78F97B6A24}" destId="{64F50148-1F52-4341-9083-8D551A5D4C4C}" srcOrd="1" destOrd="0" presId="urn:microsoft.com/office/officeart/2005/8/layout/pyramid1"/>
    <dgm:cxn modelId="{88CE5C7F-9C5B-4EA1-A314-C185DD192899}" type="presParOf" srcId="{EB1944C8-D136-45ED-A7EB-089E0292F796}" destId="{995575FB-1157-4254-A223-440BA9F81830}" srcOrd="4" destOrd="0" presId="urn:microsoft.com/office/officeart/2005/8/layout/pyramid1"/>
    <dgm:cxn modelId="{481A9540-DD69-43C2-961D-A2789ACBF7A4}" type="presParOf" srcId="{995575FB-1157-4254-A223-440BA9F81830}" destId="{7A08878E-BDAA-45EC-83EF-97886071B026}" srcOrd="0" destOrd="0" presId="urn:microsoft.com/office/officeart/2005/8/layout/pyramid1"/>
    <dgm:cxn modelId="{EE060698-CFDD-4DF6-927F-061B264601A7}" type="presParOf" srcId="{995575FB-1157-4254-A223-440BA9F81830}" destId="{BE360A32-4342-4FAF-B68D-C7581D412EB9}" srcOrd="1" destOrd="0" presId="urn:microsoft.com/office/officeart/2005/8/layout/pyramid1"/>
    <dgm:cxn modelId="{4E320A1F-528A-4103-835F-97FDF04071F6}" type="presParOf" srcId="{EB1944C8-D136-45ED-A7EB-089E0292F796}" destId="{AB93162F-9233-49DC-A356-D0AF66133A24}" srcOrd="5" destOrd="0" presId="urn:microsoft.com/office/officeart/2005/8/layout/pyramid1"/>
    <dgm:cxn modelId="{77FCC0BC-878B-4222-A734-1DF7A253D623}" type="presParOf" srcId="{AB93162F-9233-49DC-A356-D0AF66133A24}" destId="{543B09B9-6ABB-4B23-89F6-FE69640E5017}" srcOrd="0" destOrd="0" presId="urn:microsoft.com/office/officeart/2005/8/layout/pyramid1"/>
    <dgm:cxn modelId="{F847D10B-552F-4044-BA24-5C51FB062CD7}" type="presParOf" srcId="{AB93162F-9233-49DC-A356-D0AF66133A24}" destId="{F5107667-C742-498C-856C-BF4D44286B1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BADC42-85F0-4FB0-A2CE-C1F50A03102F}" type="doc">
      <dgm:prSet loTypeId="urn:microsoft.com/office/officeart/2005/8/layout/pyramid1" loCatId="pyramid" qsTypeId="urn:microsoft.com/office/officeart/2005/8/quickstyle/simple1" qsCatId="simple" csTypeId="urn:microsoft.com/office/officeart/2005/8/colors/colorful4" csCatId="colorful" phldr="1"/>
      <dgm:spPr/>
    </dgm:pt>
    <dgm:pt modelId="{1F61FE32-0165-42A2-B84A-995E6E73B71E}">
      <dgm:prSet phldrT="[Texte]"/>
      <dgm:spPr/>
      <dgm:t>
        <a:bodyPr/>
        <a:lstStyle/>
        <a:p>
          <a:r>
            <a:rPr lang="fr-FR" dirty="0"/>
            <a:t>Règlement</a:t>
          </a:r>
        </a:p>
      </dgm:t>
    </dgm:pt>
    <dgm:pt modelId="{8ED035CB-FE96-4927-8DC2-A2AFC1081C30}" type="parTrans" cxnId="{E51F9BF2-F703-4350-A5DD-0416E329E4CA}">
      <dgm:prSet/>
      <dgm:spPr/>
      <dgm:t>
        <a:bodyPr/>
        <a:lstStyle/>
        <a:p>
          <a:endParaRPr lang="fr-FR"/>
        </a:p>
      </dgm:t>
    </dgm:pt>
    <dgm:pt modelId="{8B8E7B31-B5FA-4463-8A32-259CE55349EF}" type="sibTrans" cxnId="{E51F9BF2-F703-4350-A5DD-0416E329E4CA}">
      <dgm:prSet/>
      <dgm:spPr/>
      <dgm:t>
        <a:bodyPr/>
        <a:lstStyle/>
        <a:p>
          <a:endParaRPr lang="fr-FR"/>
        </a:p>
      </dgm:t>
    </dgm:pt>
    <dgm:pt modelId="{ED5B8470-340F-44BB-9BDD-9A6BBF239BE1}">
      <dgm:prSet phldrT="[Texte]"/>
      <dgm:spPr/>
      <dgm:t>
        <a:bodyPr/>
        <a:lstStyle/>
        <a:p>
          <a:r>
            <a:rPr lang="fr-FR" dirty="0"/>
            <a:t>PAGD</a:t>
          </a:r>
        </a:p>
      </dgm:t>
    </dgm:pt>
    <dgm:pt modelId="{0FCF5DD2-5DE9-44C6-969D-BA6D82EA8964}" type="parTrans" cxnId="{B63861D1-A253-47B4-AEB0-1C9588681678}">
      <dgm:prSet/>
      <dgm:spPr/>
      <dgm:t>
        <a:bodyPr/>
        <a:lstStyle/>
        <a:p>
          <a:endParaRPr lang="fr-FR"/>
        </a:p>
      </dgm:t>
    </dgm:pt>
    <dgm:pt modelId="{BD9C16E6-8C66-40EB-B433-973267C994E0}" type="sibTrans" cxnId="{B63861D1-A253-47B4-AEB0-1C9588681678}">
      <dgm:prSet/>
      <dgm:spPr/>
      <dgm:t>
        <a:bodyPr/>
        <a:lstStyle/>
        <a:p>
          <a:endParaRPr lang="fr-FR"/>
        </a:p>
      </dgm:t>
    </dgm:pt>
    <dgm:pt modelId="{ABD8E886-70FB-4C1E-9736-9A23F8120473}">
      <dgm:prSet phldrT="[Texte]"/>
      <dgm:spPr/>
      <dgm:t>
        <a:bodyPr/>
        <a:lstStyle/>
        <a:p>
          <a:r>
            <a:rPr lang="fr-FR" dirty="0"/>
            <a:t>Stratégie</a:t>
          </a:r>
        </a:p>
      </dgm:t>
    </dgm:pt>
    <dgm:pt modelId="{0C69B586-80E5-466A-8AC1-E9B3B4ABE0E6}" type="parTrans" cxnId="{98213A06-D3DF-4B5A-9C0F-B3AD8532701F}">
      <dgm:prSet/>
      <dgm:spPr/>
      <dgm:t>
        <a:bodyPr/>
        <a:lstStyle/>
        <a:p>
          <a:endParaRPr lang="fr-FR"/>
        </a:p>
      </dgm:t>
    </dgm:pt>
    <dgm:pt modelId="{F6774CB4-2D3F-4E55-9D66-A6D20356A673}" type="sibTrans" cxnId="{98213A06-D3DF-4B5A-9C0F-B3AD8532701F}">
      <dgm:prSet/>
      <dgm:spPr/>
      <dgm:t>
        <a:bodyPr/>
        <a:lstStyle/>
        <a:p>
          <a:endParaRPr lang="fr-FR"/>
        </a:p>
      </dgm:t>
    </dgm:pt>
    <dgm:pt modelId="{DFC60D09-4478-4D35-828E-933170C5254D}">
      <dgm:prSet phldrT="[Texte]"/>
      <dgm:spPr/>
      <dgm:t>
        <a:bodyPr/>
        <a:lstStyle/>
        <a:p>
          <a:r>
            <a:rPr lang="fr-FR" dirty="0"/>
            <a:t>Scénarios</a:t>
          </a:r>
        </a:p>
      </dgm:t>
    </dgm:pt>
    <dgm:pt modelId="{DF138BA9-0237-4985-987F-9C1C8235E975}" type="parTrans" cxnId="{B0F79376-E95D-4750-AACB-4D3CE42E4610}">
      <dgm:prSet/>
      <dgm:spPr/>
      <dgm:t>
        <a:bodyPr/>
        <a:lstStyle/>
        <a:p>
          <a:endParaRPr lang="fr-FR"/>
        </a:p>
      </dgm:t>
    </dgm:pt>
    <dgm:pt modelId="{97C19D49-45CD-4A3F-9400-4675BBE2680A}" type="sibTrans" cxnId="{B0F79376-E95D-4750-AACB-4D3CE42E4610}">
      <dgm:prSet/>
      <dgm:spPr/>
      <dgm:t>
        <a:bodyPr/>
        <a:lstStyle/>
        <a:p>
          <a:endParaRPr lang="fr-FR"/>
        </a:p>
      </dgm:t>
    </dgm:pt>
    <dgm:pt modelId="{BA71543A-0364-4C67-95E2-BAD1F80B629D}">
      <dgm:prSet phldrT="[Texte]"/>
      <dgm:spPr>
        <a:solidFill>
          <a:srgbClr val="37C6CF"/>
        </a:solidFill>
      </dgm:spPr>
      <dgm:t>
        <a:bodyPr/>
        <a:lstStyle/>
        <a:p>
          <a:r>
            <a:rPr lang="fr-FR" dirty="0"/>
            <a:t>Diagnostic</a:t>
          </a:r>
        </a:p>
      </dgm:t>
    </dgm:pt>
    <dgm:pt modelId="{ACED7B8C-3729-4DB4-B129-749E0BAF776B}" type="parTrans" cxnId="{02E83CBE-3F17-4347-99FE-792641EFE32E}">
      <dgm:prSet/>
      <dgm:spPr/>
      <dgm:t>
        <a:bodyPr/>
        <a:lstStyle/>
        <a:p>
          <a:endParaRPr lang="fr-FR"/>
        </a:p>
      </dgm:t>
    </dgm:pt>
    <dgm:pt modelId="{478D49F9-B052-42A0-BF0D-96920CBC2B75}" type="sibTrans" cxnId="{02E83CBE-3F17-4347-99FE-792641EFE32E}">
      <dgm:prSet/>
      <dgm:spPr/>
      <dgm:t>
        <a:bodyPr/>
        <a:lstStyle/>
        <a:p>
          <a:endParaRPr lang="fr-FR"/>
        </a:p>
      </dgm:t>
    </dgm:pt>
    <dgm:pt modelId="{A1FDB2B6-E2CB-4BFF-82E0-1A9AB01908BF}">
      <dgm:prSet phldrT="[Texte]"/>
      <dgm:spPr/>
      <dgm:t>
        <a:bodyPr/>
        <a:lstStyle/>
        <a:p>
          <a:r>
            <a:rPr lang="fr-FR" dirty="0"/>
            <a:t>Etat des lieux</a:t>
          </a:r>
        </a:p>
      </dgm:t>
    </dgm:pt>
    <dgm:pt modelId="{901EE453-277B-4266-AA22-77E6126B73E5}" type="parTrans" cxnId="{200755F2-C6D0-42BC-99E4-6B662FE48786}">
      <dgm:prSet/>
      <dgm:spPr/>
      <dgm:t>
        <a:bodyPr/>
        <a:lstStyle/>
        <a:p>
          <a:endParaRPr lang="fr-FR"/>
        </a:p>
      </dgm:t>
    </dgm:pt>
    <dgm:pt modelId="{DDAD1389-E9F1-48FA-9624-0F9CB9959CF4}" type="sibTrans" cxnId="{200755F2-C6D0-42BC-99E4-6B662FE48786}">
      <dgm:prSet/>
      <dgm:spPr/>
      <dgm:t>
        <a:bodyPr/>
        <a:lstStyle/>
        <a:p>
          <a:endParaRPr lang="fr-FR"/>
        </a:p>
      </dgm:t>
    </dgm:pt>
    <dgm:pt modelId="{EB1944C8-D136-45ED-A7EB-089E0292F796}" type="pres">
      <dgm:prSet presAssocID="{3EBADC42-85F0-4FB0-A2CE-C1F50A03102F}" presName="Name0" presStyleCnt="0">
        <dgm:presLayoutVars>
          <dgm:dir/>
          <dgm:animLvl val="lvl"/>
          <dgm:resizeHandles val="exact"/>
        </dgm:presLayoutVars>
      </dgm:prSet>
      <dgm:spPr/>
    </dgm:pt>
    <dgm:pt modelId="{228D7F8E-1002-4D25-B62F-CB46C992FCFE}" type="pres">
      <dgm:prSet presAssocID="{1F61FE32-0165-42A2-B84A-995E6E73B71E}" presName="Name8" presStyleCnt="0"/>
      <dgm:spPr/>
    </dgm:pt>
    <dgm:pt modelId="{E499B16D-9C61-46DB-931A-734EEA8A1E7A}" type="pres">
      <dgm:prSet presAssocID="{1F61FE32-0165-42A2-B84A-995E6E73B71E}" presName="level" presStyleLbl="node1" presStyleIdx="0" presStyleCnt="6">
        <dgm:presLayoutVars>
          <dgm:chMax val="1"/>
          <dgm:bulletEnabled val="1"/>
        </dgm:presLayoutVars>
      </dgm:prSet>
      <dgm:spPr/>
    </dgm:pt>
    <dgm:pt modelId="{14E21FB6-D6E1-483D-AA83-82EFFD156D76}" type="pres">
      <dgm:prSet presAssocID="{1F61FE32-0165-42A2-B84A-995E6E73B71E}" presName="levelTx" presStyleLbl="revTx" presStyleIdx="0" presStyleCnt="0">
        <dgm:presLayoutVars>
          <dgm:chMax val="1"/>
          <dgm:bulletEnabled val="1"/>
        </dgm:presLayoutVars>
      </dgm:prSet>
      <dgm:spPr/>
    </dgm:pt>
    <dgm:pt modelId="{56988917-78B2-4825-AC4A-F6E6395FC054}" type="pres">
      <dgm:prSet presAssocID="{ED5B8470-340F-44BB-9BDD-9A6BBF239BE1}" presName="Name8" presStyleCnt="0"/>
      <dgm:spPr/>
    </dgm:pt>
    <dgm:pt modelId="{C1EE9371-3D29-4036-829C-7F3606FAB5E0}" type="pres">
      <dgm:prSet presAssocID="{ED5B8470-340F-44BB-9BDD-9A6BBF239BE1}" presName="level" presStyleLbl="node1" presStyleIdx="1" presStyleCnt="6">
        <dgm:presLayoutVars>
          <dgm:chMax val="1"/>
          <dgm:bulletEnabled val="1"/>
        </dgm:presLayoutVars>
      </dgm:prSet>
      <dgm:spPr/>
    </dgm:pt>
    <dgm:pt modelId="{21FCD97A-9004-4AD5-91BF-CA17A5C24A06}" type="pres">
      <dgm:prSet presAssocID="{ED5B8470-340F-44BB-9BDD-9A6BBF239BE1}" presName="levelTx" presStyleLbl="revTx" presStyleIdx="0" presStyleCnt="0">
        <dgm:presLayoutVars>
          <dgm:chMax val="1"/>
          <dgm:bulletEnabled val="1"/>
        </dgm:presLayoutVars>
      </dgm:prSet>
      <dgm:spPr/>
    </dgm:pt>
    <dgm:pt modelId="{DED46367-3B9E-4ACA-B712-A7354FD406CE}" type="pres">
      <dgm:prSet presAssocID="{ABD8E886-70FB-4C1E-9736-9A23F8120473}" presName="Name8" presStyleCnt="0"/>
      <dgm:spPr/>
    </dgm:pt>
    <dgm:pt modelId="{CC09ADA1-ACD8-486E-8933-DA84EA0D740D}" type="pres">
      <dgm:prSet presAssocID="{ABD8E886-70FB-4C1E-9736-9A23F8120473}" presName="level" presStyleLbl="node1" presStyleIdx="2" presStyleCnt="6">
        <dgm:presLayoutVars>
          <dgm:chMax val="1"/>
          <dgm:bulletEnabled val="1"/>
        </dgm:presLayoutVars>
      </dgm:prSet>
      <dgm:spPr/>
    </dgm:pt>
    <dgm:pt modelId="{FCFE4DCE-4F91-401F-819C-33CA5B1CF57C}" type="pres">
      <dgm:prSet presAssocID="{ABD8E886-70FB-4C1E-9736-9A23F8120473}" presName="levelTx" presStyleLbl="revTx" presStyleIdx="0" presStyleCnt="0">
        <dgm:presLayoutVars>
          <dgm:chMax val="1"/>
          <dgm:bulletEnabled val="1"/>
        </dgm:presLayoutVars>
      </dgm:prSet>
      <dgm:spPr/>
    </dgm:pt>
    <dgm:pt modelId="{7D86AF24-380F-465D-8E3C-FA78F97B6A24}" type="pres">
      <dgm:prSet presAssocID="{DFC60D09-4478-4D35-828E-933170C5254D}" presName="Name8" presStyleCnt="0"/>
      <dgm:spPr/>
    </dgm:pt>
    <dgm:pt modelId="{E39CD9FF-928D-4F2A-9616-A8ACBFB25582}" type="pres">
      <dgm:prSet presAssocID="{DFC60D09-4478-4D35-828E-933170C5254D}" presName="level" presStyleLbl="node1" presStyleIdx="3" presStyleCnt="6">
        <dgm:presLayoutVars>
          <dgm:chMax val="1"/>
          <dgm:bulletEnabled val="1"/>
        </dgm:presLayoutVars>
      </dgm:prSet>
      <dgm:spPr/>
    </dgm:pt>
    <dgm:pt modelId="{64F50148-1F52-4341-9083-8D551A5D4C4C}" type="pres">
      <dgm:prSet presAssocID="{DFC60D09-4478-4D35-828E-933170C5254D}" presName="levelTx" presStyleLbl="revTx" presStyleIdx="0" presStyleCnt="0">
        <dgm:presLayoutVars>
          <dgm:chMax val="1"/>
          <dgm:bulletEnabled val="1"/>
        </dgm:presLayoutVars>
      </dgm:prSet>
      <dgm:spPr/>
    </dgm:pt>
    <dgm:pt modelId="{995575FB-1157-4254-A223-440BA9F81830}" type="pres">
      <dgm:prSet presAssocID="{BA71543A-0364-4C67-95E2-BAD1F80B629D}" presName="Name8" presStyleCnt="0"/>
      <dgm:spPr/>
    </dgm:pt>
    <dgm:pt modelId="{7A08878E-BDAA-45EC-83EF-97886071B026}" type="pres">
      <dgm:prSet presAssocID="{BA71543A-0364-4C67-95E2-BAD1F80B629D}" presName="level" presStyleLbl="node1" presStyleIdx="4" presStyleCnt="6">
        <dgm:presLayoutVars>
          <dgm:chMax val="1"/>
          <dgm:bulletEnabled val="1"/>
        </dgm:presLayoutVars>
      </dgm:prSet>
      <dgm:spPr/>
    </dgm:pt>
    <dgm:pt modelId="{BE360A32-4342-4FAF-B68D-C7581D412EB9}" type="pres">
      <dgm:prSet presAssocID="{BA71543A-0364-4C67-95E2-BAD1F80B629D}" presName="levelTx" presStyleLbl="revTx" presStyleIdx="0" presStyleCnt="0">
        <dgm:presLayoutVars>
          <dgm:chMax val="1"/>
          <dgm:bulletEnabled val="1"/>
        </dgm:presLayoutVars>
      </dgm:prSet>
      <dgm:spPr/>
    </dgm:pt>
    <dgm:pt modelId="{AB93162F-9233-49DC-A356-D0AF66133A24}" type="pres">
      <dgm:prSet presAssocID="{A1FDB2B6-E2CB-4BFF-82E0-1A9AB01908BF}" presName="Name8" presStyleCnt="0"/>
      <dgm:spPr/>
    </dgm:pt>
    <dgm:pt modelId="{543B09B9-6ABB-4B23-89F6-FE69640E5017}" type="pres">
      <dgm:prSet presAssocID="{A1FDB2B6-E2CB-4BFF-82E0-1A9AB01908BF}" presName="level" presStyleLbl="node1" presStyleIdx="5" presStyleCnt="6">
        <dgm:presLayoutVars>
          <dgm:chMax val="1"/>
          <dgm:bulletEnabled val="1"/>
        </dgm:presLayoutVars>
      </dgm:prSet>
      <dgm:spPr/>
    </dgm:pt>
    <dgm:pt modelId="{F5107667-C742-498C-856C-BF4D44286B12}" type="pres">
      <dgm:prSet presAssocID="{A1FDB2B6-E2CB-4BFF-82E0-1A9AB01908BF}" presName="levelTx" presStyleLbl="revTx" presStyleIdx="0" presStyleCnt="0">
        <dgm:presLayoutVars>
          <dgm:chMax val="1"/>
          <dgm:bulletEnabled val="1"/>
        </dgm:presLayoutVars>
      </dgm:prSet>
      <dgm:spPr/>
    </dgm:pt>
  </dgm:ptLst>
  <dgm:cxnLst>
    <dgm:cxn modelId="{4A0DC104-D5A1-4F84-8031-8E163F61CF20}" type="presOf" srcId="{A1FDB2B6-E2CB-4BFF-82E0-1A9AB01908BF}" destId="{F5107667-C742-498C-856C-BF4D44286B12}" srcOrd="1" destOrd="0" presId="urn:microsoft.com/office/officeart/2005/8/layout/pyramid1"/>
    <dgm:cxn modelId="{98213A06-D3DF-4B5A-9C0F-B3AD8532701F}" srcId="{3EBADC42-85F0-4FB0-A2CE-C1F50A03102F}" destId="{ABD8E886-70FB-4C1E-9736-9A23F8120473}" srcOrd="2" destOrd="0" parTransId="{0C69B586-80E5-466A-8AC1-E9B3B4ABE0E6}" sibTransId="{F6774CB4-2D3F-4E55-9D66-A6D20356A673}"/>
    <dgm:cxn modelId="{63403A0D-D253-4A70-82D3-338C213C74FE}" type="presOf" srcId="{BA71543A-0364-4C67-95E2-BAD1F80B629D}" destId="{7A08878E-BDAA-45EC-83EF-97886071B026}" srcOrd="0" destOrd="0" presId="urn:microsoft.com/office/officeart/2005/8/layout/pyramid1"/>
    <dgm:cxn modelId="{667CFC66-4D0C-40DA-AD7F-F9D7D6D16A41}" type="presOf" srcId="{1F61FE32-0165-42A2-B84A-995E6E73B71E}" destId="{E499B16D-9C61-46DB-931A-734EEA8A1E7A}" srcOrd="0" destOrd="0" presId="urn:microsoft.com/office/officeart/2005/8/layout/pyramid1"/>
    <dgm:cxn modelId="{B0F79376-E95D-4750-AACB-4D3CE42E4610}" srcId="{3EBADC42-85F0-4FB0-A2CE-C1F50A03102F}" destId="{DFC60D09-4478-4D35-828E-933170C5254D}" srcOrd="3" destOrd="0" parTransId="{DF138BA9-0237-4985-987F-9C1C8235E975}" sibTransId="{97C19D49-45CD-4A3F-9400-4675BBE2680A}"/>
    <dgm:cxn modelId="{79FFB358-7E67-4C31-97B0-DA38FBAF7DF3}" type="presOf" srcId="{DFC60D09-4478-4D35-828E-933170C5254D}" destId="{E39CD9FF-928D-4F2A-9616-A8ACBFB25582}" srcOrd="0" destOrd="0" presId="urn:microsoft.com/office/officeart/2005/8/layout/pyramid1"/>
    <dgm:cxn modelId="{37582880-D578-4295-8299-C8877097DB8A}" type="presOf" srcId="{3EBADC42-85F0-4FB0-A2CE-C1F50A03102F}" destId="{EB1944C8-D136-45ED-A7EB-089E0292F796}" srcOrd="0" destOrd="0" presId="urn:microsoft.com/office/officeart/2005/8/layout/pyramid1"/>
    <dgm:cxn modelId="{BBC1D08B-2738-465A-A360-A5FB916F823B}" type="presOf" srcId="{BA71543A-0364-4C67-95E2-BAD1F80B629D}" destId="{BE360A32-4342-4FAF-B68D-C7581D412EB9}" srcOrd="1" destOrd="0" presId="urn:microsoft.com/office/officeart/2005/8/layout/pyramid1"/>
    <dgm:cxn modelId="{6B2DA5A2-183E-4BEF-B5C3-1F1049043CFE}" type="presOf" srcId="{ABD8E886-70FB-4C1E-9736-9A23F8120473}" destId="{FCFE4DCE-4F91-401F-819C-33CA5B1CF57C}" srcOrd="1" destOrd="0" presId="urn:microsoft.com/office/officeart/2005/8/layout/pyramid1"/>
    <dgm:cxn modelId="{2841B0A4-AFD4-44A5-88AB-9D61A8C98B80}" type="presOf" srcId="{ED5B8470-340F-44BB-9BDD-9A6BBF239BE1}" destId="{C1EE9371-3D29-4036-829C-7F3606FAB5E0}" srcOrd="0" destOrd="0" presId="urn:microsoft.com/office/officeart/2005/8/layout/pyramid1"/>
    <dgm:cxn modelId="{D533B3A6-B64F-42A9-8DED-05561950A5B5}" type="presOf" srcId="{A1FDB2B6-E2CB-4BFF-82E0-1A9AB01908BF}" destId="{543B09B9-6ABB-4B23-89F6-FE69640E5017}" srcOrd="0" destOrd="0" presId="urn:microsoft.com/office/officeart/2005/8/layout/pyramid1"/>
    <dgm:cxn modelId="{02E83CBE-3F17-4347-99FE-792641EFE32E}" srcId="{3EBADC42-85F0-4FB0-A2CE-C1F50A03102F}" destId="{BA71543A-0364-4C67-95E2-BAD1F80B629D}" srcOrd="4" destOrd="0" parTransId="{ACED7B8C-3729-4DB4-B129-749E0BAF776B}" sibTransId="{478D49F9-B052-42A0-BF0D-96920CBC2B75}"/>
    <dgm:cxn modelId="{DA9B58C6-4B0B-4B5E-886C-4FFD5B561588}" type="presOf" srcId="{ABD8E886-70FB-4C1E-9736-9A23F8120473}" destId="{CC09ADA1-ACD8-486E-8933-DA84EA0D740D}" srcOrd="0" destOrd="0" presId="urn:microsoft.com/office/officeart/2005/8/layout/pyramid1"/>
    <dgm:cxn modelId="{B63861D1-A253-47B4-AEB0-1C9588681678}" srcId="{3EBADC42-85F0-4FB0-A2CE-C1F50A03102F}" destId="{ED5B8470-340F-44BB-9BDD-9A6BBF239BE1}" srcOrd="1" destOrd="0" parTransId="{0FCF5DD2-5DE9-44C6-969D-BA6D82EA8964}" sibTransId="{BD9C16E6-8C66-40EB-B433-973267C994E0}"/>
    <dgm:cxn modelId="{50C36BE6-E09F-4462-A1A8-7A4C924352CA}" type="presOf" srcId="{DFC60D09-4478-4D35-828E-933170C5254D}" destId="{64F50148-1F52-4341-9083-8D551A5D4C4C}" srcOrd="1" destOrd="0" presId="urn:microsoft.com/office/officeart/2005/8/layout/pyramid1"/>
    <dgm:cxn modelId="{18940AEF-7EB4-495C-99CD-04EB9C4FAD5C}" type="presOf" srcId="{ED5B8470-340F-44BB-9BDD-9A6BBF239BE1}" destId="{21FCD97A-9004-4AD5-91BF-CA17A5C24A06}" srcOrd="1" destOrd="0" presId="urn:microsoft.com/office/officeart/2005/8/layout/pyramid1"/>
    <dgm:cxn modelId="{200755F2-C6D0-42BC-99E4-6B662FE48786}" srcId="{3EBADC42-85F0-4FB0-A2CE-C1F50A03102F}" destId="{A1FDB2B6-E2CB-4BFF-82E0-1A9AB01908BF}" srcOrd="5" destOrd="0" parTransId="{901EE453-277B-4266-AA22-77E6126B73E5}" sibTransId="{DDAD1389-E9F1-48FA-9624-0F9CB9959CF4}"/>
    <dgm:cxn modelId="{E51F9BF2-F703-4350-A5DD-0416E329E4CA}" srcId="{3EBADC42-85F0-4FB0-A2CE-C1F50A03102F}" destId="{1F61FE32-0165-42A2-B84A-995E6E73B71E}" srcOrd="0" destOrd="0" parTransId="{8ED035CB-FE96-4927-8DC2-A2AFC1081C30}" sibTransId="{8B8E7B31-B5FA-4463-8A32-259CE55349EF}"/>
    <dgm:cxn modelId="{165013F3-5647-49FB-8FC7-7CEBCCC6C7B8}" type="presOf" srcId="{1F61FE32-0165-42A2-B84A-995E6E73B71E}" destId="{14E21FB6-D6E1-483D-AA83-82EFFD156D76}" srcOrd="1" destOrd="0" presId="urn:microsoft.com/office/officeart/2005/8/layout/pyramid1"/>
    <dgm:cxn modelId="{C835D4F0-6CDA-4730-A8A7-C7770B1C2527}" type="presParOf" srcId="{EB1944C8-D136-45ED-A7EB-089E0292F796}" destId="{228D7F8E-1002-4D25-B62F-CB46C992FCFE}" srcOrd="0" destOrd="0" presId="urn:microsoft.com/office/officeart/2005/8/layout/pyramid1"/>
    <dgm:cxn modelId="{E3F957D2-F710-410D-BBD9-9470FDB13609}" type="presParOf" srcId="{228D7F8E-1002-4D25-B62F-CB46C992FCFE}" destId="{E499B16D-9C61-46DB-931A-734EEA8A1E7A}" srcOrd="0" destOrd="0" presId="urn:microsoft.com/office/officeart/2005/8/layout/pyramid1"/>
    <dgm:cxn modelId="{717F8B66-6AD2-4483-AE56-007914B5D0D9}" type="presParOf" srcId="{228D7F8E-1002-4D25-B62F-CB46C992FCFE}" destId="{14E21FB6-D6E1-483D-AA83-82EFFD156D76}" srcOrd="1" destOrd="0" presId="urn:microsoft.com/office/officeart/2005/8/layout/pyramid1"/>
    <dgm:cxn modelId="{47071B2D-80D5-4C15-AF73-7DB53001668D}" type="presParOf" srcId="{EB1944C8-D136-45ED-A7EB-089E0292F796}" destId="{56988917-78B2-4825-AC4A-F6E6395FC054}" srcOrd="1" destOrd="0" presId="urn:microsoft.com/office/officeart/2005/8/layout/pyramid1"/>
    <dgm:cxn modelId="{398B56B9-C46F-4C41-9040-ACCED610C02A}" type="presParOf" srcId="{56988917-78B2-4825-AC4A-F6E6395FC054}" destId="{C1EE9371-3D29-4036-829C-7F3606FAB5E0}" srcOrd="0" destOrd="0" presId="urn:microsoft.com/office/officeart/2005/8/layout/pyramid1"/>
    <dgm:cxn modelId="{B5C89F53-3C56-4165-9889-3F42A2393978}" type="presParOf" srcId="{56988917-78B2-4825-AC4A-F6E6395FC054}" destId="{21FCD97A-9004-4AD5-91BF-CA17A5C24A06}" srcOrd="1" destOrd="0" presId="urn:microsoft.com/office/officeart/2005/8/layout/pyramid1"/>
    <dgm:cxn modelId="{76E3C4A4-03BD-476D-BCF0-E9FA70841D3C}" type="presParOf" srcId="{EB1944C8-D136-45ED-A7EB-089E0292F796}" destId="{DED46367-3B9E-4ACA-B712-A7354FD406CE}" srcOrd="2" destOrd="0" presId="urn:microsoft.com/office/officeart/2005/8/layout/pyramid1"/>
    <dgm:cxn modelId="{33A10EE6-4E55-43D3-9AA1-9519806D14D9}" type="presParOf" srcId="{DED46367-3B9E-4ACA-B712-A7354FD406CE}" destId="{CC09ADA1-ACD8-486E-8933-DA84EA0D740D}" srcOrd="0" destOrd="0" presId="urn:microsoft.com/office/officeart/2005/8/layout/pyramid1"/>
    <dgm:cxn modelId="{B06BE60D-CC33-4C3C-A1A0-ED3E421A45AA}" type="presParOf" srcId="{DED46367-3B9E-4ACA-B712-A7354FD406CE}" destId="{FCFE4DCE-4F91-401F-819C-33CA5B1CF57C}" srcOrd="1" destOrd="0" presId="urn:microsoft.com/office/officeart/2005/8/layout/pyramid1"/>
    <dgm:cxn modelId="{93A55F57-8158-4FF6-9414-AB089D5E4D7A}" type="presParOf" srcId="{EB1944C8-D136-45ED-A7EB-089E0292F796}" destId="{7D86AF24-380F-465D-8E3C-FA78F97B6A24}" srcOrd="3" destOrd="0" presId="urn:microsoft.com/office/officeart/2005/8/layout/pyramid1"/>
    <dgm:cxn modelId="{D2A5A691-FFC8-41F9-A591-ED44B71A1AA9}" type="presParOf" srcId="{7D86AF24-380F-465D-8E3C-FA78F97B6A24}" destId="{E39CD9FF-928D-4F2A-9616-A8ACBFB25582}" srcOrd="0" destOrd="0" presId="urn:microsoft.com/office/officeart/2005/8/layout/pyramid1"/>
    <dgm:cxn modelId="{211578BB-E290-4AE3-8E1B-0A6A76AC7B18}" type="presParOf" srcId="{7D86AF24-380F-465D-8E3C-FA78F97B6A24}" destId="{64F50148-1F52-4341-9083-8D551A5D4C4C}" srcOrd="1" destOrd="0" presId="urn:microsoft.com/office/officeart/2005/8/layout/pyramid1"/>
    <dgm:cxn modelId="{EF3976F0-61B3-4D0F-A947-C1BB08BD6306}" type="presParOf" srcId="{EB1944C8-D136-45ED-A7EB-089E0292F796}" destId="{995575FB-1157-4254-A223-440BA9F81830}" srcOrd="4" destOrd="0" presId="urn:microsoft.com/office/officeart/2005/8/layout/pyramid1"/>
    <dgm:cxn modelId="{60FC1A0B-C5D0-4CAC-8736-41C1AF79140C}" type="presParOf" srcId="{995575FB-1157-4254-A223-440BA9F81830}" destId="{7A08878E-BDAA-45EC-83EF-97886071B026}" srcOrd="0" destOrd="0" presId="urn:microsoft.com/office/officeart/2005/8/layout/pyramid1"/>
    <dgm:cxn modelId="{C1CD6529-5CBD-442F-B0B3-6582547685CA}" type="presParOf" srcId="{995575FB-1157-4254-A223-440BA9F81830}" destId="{BE360A32-4342-4FAF-B68D-C7581D412EB9}" srcOrd="1" destOrd="0" presId="urn:microsoft.com/office/officeart/2005/8/layout/pyramid1"/>
    <dgm:cxn modelId="{0A2519B5-9E75-4C59-826C-607B4C95C89E}" type="presParOf" srcId="{EB1944C8-D136-45ED-A7EB-089E0292F796}" destId="{AB93162F-9233-49DC-A356-D0AF66133A24}" srcOrd="5" destOrd="0" presId="urn:microsoft.com/office/officeart/2005/8/layout/pyramid1"/>
    <dgm:cxn modelId="{92C6ADCA-F515-4C43-94E8-A41005B02A9B}" type="presParOf" srcId="{AB93162F-9233-49DC-A356-D0AF66133A24}" destId="{543B09B9-6ABB-4B23-89F6-FE69640E5017}" srcOrd="0" destOrd="0" presId="urn:microsoft.com/office/officeart/2005/8/layout/pyramid1"/>
    <dgm:cxn modelId="{D790688A-0A0C-4711-8472-0989278D89D8}" type="presParOf" srcId="{AB93162F-9233-49DC-A356-D0AF66133A24}" destId="{F5107667-C742-498C-856C-BF4D44286B1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5B73B-82D3-41B3-B15B-C760C19F5050}">
      <dsp:nvSpPr>
        <dsp:cNvPr id="0" name=""/>
        <dsp:cNvSpPr/>
      </dsp:nvSpPr>
      <dsp:spPr>
        <a:xfrm>
          <a:off x="3690" y="1386495"/>
          <a:ext cx="3227520" cy="129100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fr-FR" sz="2600" kern="1200" dirty="0"/>
            <a:t>Phase préliminaire</a:t>
          </a:r>
        </a:p>
      </dsp:txBody>
      <dsp:txXfrm>
        <a:off x="3690" y="1386495"/>
        <a:ext cx="2904768" cy="1291008"/>
      </dsp:txXfrm>
    </dsp:sp>
    <dsp:sp modelId="{282D880B-E39F-478E-B17C-793A041D428D}">
      <dsp:nvSpPr>
        <dsp:cNvPr id="0" name=""/>
        <dsp:cNvSpPr/>
      </dsp:nvSpPr>
      <dsp:spPr>
        <a:xfrm>
          <a:off x="2585706" y="1386495"/>
          <a:ext cx="3227520" cy="1291008"/>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fr-FR" sz="2600" kern="1200" dirty="0"/>
            <a:t>Phase d’élaboration</a:t>
          </a:r>
        </a:p>
      </dsp:txBody>
      <dsp:txXfrm>
        <a:off x="3231210" y="1386495"/>
        <a:ext cx="1936512" cy="1291008"/>
      </dsp:txXfrm>
    </dsp:sp>
    <dsp:sp modelId="{33FCB7FA-5C35-415F-B3CA-0ECD6200104A}">
      <dsp:nvSpPr>
        <dsp:cNvPr id="0" name=""/>
        <dsp:cNvSpPr/>
      </dsp:nvSpPr>
      <dsp:spPr>
        <a:xfrm>
          <a:off x="5167723" y="1386495"/>
          <a:ext cx="3227520" cy="129100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fr-FR" sz="2600" kern="1200" dirty="0"/>
            <a:t>Mise en œuvre</a:t>
          </a:r>
        </a:p>
      </dsp:txBody>
      <dsp:txXfrm>
        <a:off x="5813227" y="1386495"/>
        <a:ext cx="1936512" cy="12910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66543-97F3-4DC0-9F84-0B177D0B7E40}">
      <dsp:nvSpPr>
        <dsp:cNvPr id="0" name=""/>
        <dsp:cNvSpPr/>
      </dsp:nvSpPr>
      <dsp:spPr>
        <a:xfrm>
          <a:off x="1272207" y="883583"/>
          <a:ext cx="2201206" cy="2201206"/>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Gouvernance relative à la gestion de l’eau</a:t>
          </a:r>
        </a:p>
      </dsp:txBody>
      <dsp:txXfrm>
        <a:off x="1594566" y="1205942"/>
        <a:ext cx="1556488" cy="1556488"/>
      </dsp:txXfrm>
    </dsp:sp>
    <dsp:sp modelId="{FCDF41A9-7ABD-4837-B602-FCEA9B035D05}">
      <dsp:nvSpPr>
        <dsp:cNvPr id="0" name=""/>
        <dsp:cNvSpPr/>
      </dsp:nvSpPr>
      <dsp:spPr>
        <a:xfrm>
          <a:off x="1578136" y="392"/>
          <a:ext cx="1589348" cy="110060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Sensibilisation</a:t>
          </a:r>
          <a:endParaRPr lang="fr-FR" sz="900" kern="1200" dirty="0"/>
        </a:p>
      </dsp:txBody>
      <dsp:txXfrm>
        <a:off x="1810891" y="161572"/>
        <a:ext cx="1123838" cy="778243"/>
      </dsp:txXfrm>
    </dsp:sp>
    <dsp:sp modelId="{834C4CAB-7699-4782-80B7-FDF36DC25D30}">
      <dsp:nvSpPr>
        <dsp:cNvPr id="0" name=""/>
        <dsp:cNvSpPr/>
      </dsp:nvSpPr>
      <dsp:spPr>
        <a:xfrm>
          <a:off x="3256000" y="1433884"/>
          <a:ext cx="1100603" cy="110060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Echanges</a:t>
          </a:r>
        </a:p>
      </dsp:txBody>
      <dsp:txXfrm>
        <a:off x="3417180" y="1595064"/>
        <a:ext cx="778243" cy="778243"/>
      </dsp:txXfrm>
    </dsp:sp>
    <dsp:sp modelId="{04E99E94-199F-4D61-9468-519B915A90E4}">
      <dsp:nvSpPr>
        <dsp:cNvPr id="0" name=""/>
        <dsp:cNvSpPr/>
      </dsp:nvSpPr>
      <dsp:spPr>
        <a:xfrm>
          <a:off x="1717032" y="2867376"/>
          <a:ext cx="1311556" cy="110060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Solidarités</a:t>
          </a:r>
          <a:endParaRPr lang="fr-FR" sz="900" kern="1200" dirty="0"/>
        </a:p>
      </dsp:txBody>
      <dsp:txXfrm>
        <a:off x="1909105" y="3028556"/>
        <a:ext cx="927410" cy="778243"/>
      </dsp:txXfrm>
    </dsp:sp>
    <dsp:sp modelId="{BF9978C3-6412-4484-A687-0789F397AEDD}">
      <dsp:nvSpPr>
        <dsp:cNvPr id="0" name=""/>
        <dsp:cNvSpPr/>
      </dsp:nvSpPr>
      <dsp:spPr>
        <a:xfrm>
          <a:off x="389016" y="1433884"/>
          <a:ext cx="1100603" cy="110060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Communication</a:t>
          </a:r>
          <a:endParaRPr lang="fr-FR" sz="900" kern="1200" dirty="0"/>
        </a:p>
      </dsp:txBody>
      <dsp:txXfrm>
        <a:off x="550196" y="1595064"/>
        <a:ext cx="778243" cy="7782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CB3B3-C616-4671-AD4B-39063DCA9908}">
      <dsp:nvSpPr>
        <dsp:cNvPr id="0" name=""/>
        <dsp:cNvSpPr/>
      </dsp:nvSpPr>
      <dsp:spPr>
        <a:xfrm>
          <a:off x="1690454" y="1161856"/>
          <a:ext cx="2437604" cy="24376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r-FR" sz="2900" kern="1200" dirty="0"/>
            <a:t>Préserver la ressource en eau</a:t>
          </a:r>
        </a:p>
      </dsp:txBody>
      <dsp:txXfrm>
        <a:off x="2047433" y="1518835"/>
        <a:ext cx="1723646" cy="1723646"/>
      </dsp:txXfrm>
    </dsp:sp>
    <dsp:sp modelId="{C9BE98B8-A9D2-4592-BD37-E6BD8C9CF61D}">
      <dsp:nvSpPr>
        <dsp:cNvPr id="0" name=""/>
        <dsp:cNvSpPr/>
      </dsp:nvSpPr>
      <dsp:spPr>
        <a:xfrm>
          <a:off x="2226349" y="185368"/>
          <a:ext cx="1365813" cy="1218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Baisse des pollutions ponctuelles</a:t>
          </a:r>
        </a:p>
      </dsp:txBody>
      <dsp:txXfrm>
        <a:off x="2426368" y="363857"/>
        <a:ext cx="965775" cy="861824"/>
      </dsp:txXfrm>
    </dsp:sp>
    <dsp:sp modelId="{1427C525-160D-485C-932B-762378489CFB}">
      <dsp:nvSpPr>
        <dsp:cNvPr id="0" name=""/>
        <dsp:cNvSpPr/>
      </dsp:nvSpPr>
      <dsp:spPr>
        <a:xfrm>
          <a:off x="3673276" y="2564202"/>
          <a:ext cx="1218802" cy="1218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Baisse des pollutions diffuses</a:t>
          </a:r>
        </a:p>
      </dsp:txBody>
      <dsp:txXfrm>
        <a:off x="3851765" y="2742691"/>
        <a:ext cx="861824" cy="861824"/>
      </dsp:txXfrm>
    </dsp:sp>
    <dsp:sp modelId="{FBBAD60E-8D68-41B9-BEA9-95C387C6468A}">
      <dsp:nvSpPr>
        <dsp:cNvPr id="0" name=""/>
        <dsp:cNvSpPr/>
      </dsp:nvSpPr>
      <dsp:spPr>
        <a:xfrm>
          <a:off x="733218" y="2564202"/>
          <a:ext cx="1605235" cy="1218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Amélioration de la gestion quantitative</a:t>
          </a:r>
        </a:p>
      </dsp:txBody>
      <dsp:txXfrm>
        <a:off x="968299" y="2742691"/>
        <a:ext cx="1135073" cy="8618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CE040-A500-47FC-8562-011FB6198FF1}">
      <dsp:nvSpPr>
        <dsp:cNvPr id="0" name=""/>
        <dsp:cNvSpPr/>
      </dsp:nvSpPr>
      <dsp:spPr>
        <a:xfrm>
          <a:off x="1592882" y="864642"/>
          <a:ext cx="2154021" cy="215402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Préserver les milieux, prévenir les inondations</a:t>
          </a:r>
        </a:p>
      </dsp:txBody>
      <dsp:txXfrm>
        <a:off x="1908331" y="1180091"/>
        <a:ext cx="1523123" cy="1523123"/>
      </dsp:txXfrm>
    </dsp:sp>
    <dsp:sp modelId="{52521DFC-9CEC-45DD-8E99-BAA18C71961C}">
      <dsp:nvSpPr>
        <dsp:cNvPr id="0" name=""/>
        <dsp:cNvSpPr/>
      </dsp:nvSpPr>
      <dsp:spPr>
        <a:xfrm>
          <a:off x="2026067" y="-117472"/>
          <a:ext cx="1287652" cy="131272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Zones humides</a:t>
          </a:r>
        </a:p>
      </dsp:txBody>
      <dsp:txXfrm>
        <a:off x="2214639" y="74772"/>
        <a:ext cx="910508" cy="928237"/>
      </dsp:txXfrm>
    </dsp:sp>
    <dsp:sp modelId="{93D34B80-BAF0-466A-8951-0AFF38228297}">
      <dsp:nvSpPr>
        <dsp:cNvPr id="0" name=""/>
        <dsp:cNvSpPr/>
      </dsp:nvSpPr>
      <dsp:spPr>
        <a:xfrm>
          <a:off x="3428830" y="1285290"/>
          <a:ext cx="1287652" cy="131272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Gestion des eaux pluviales</a:t>
          </a:r>
        </a:p>
      </dsp:txBody>
      <dsp:txXfrm>
        <a:off x="3617402" y="1477534"/>
        <a:ext cx="910508" cy="928237"/>
      </dsp:txXfrm>
    </dsp:sp>
    <dsp:sp modelId="{C055951B-025A-4AA4-ACD5-8930013281CE}">
      <dsp:nvSpPr>
        <dsp:cNvPr id="0" name=""/>
        <dsp:cNvSpPr/>
      </dsp:nvSpPr>
      <dsp:spPr>
        <a:xfrm>
          <a:off x="2026067" y="2688053"/>
          <a:ext cx="1287652" cy="131272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Zones d’expansion des crues</a:t>
          </a:r>
        </a:p>
      </dsp:txBody>
      <dsp:txXfrm>
        <a:off x="2214639" y="2880297"/>
        <a:ext cx="910508" cy="928237"/>
      </dsp:txXfrm>
    </dsp:sp>
    <dsp:sp modelId="{3B53AA2A-95DA-4967-B70F-F5139439F050}">
      <dsp:nvSpPr>
        <dsp:cNvPr id="0" name=""/>
        <dsp:cNvSpPr/>
      </dsp:nvSpPr>
      <dsp:spPr>
        <a:xfrm>
          <a:off x="623304" y="1285290"/>
          <a:ext cx="1287652" cy="131272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Réseau hydrographique</a:t>
          </a:r>
        </a:p>
      </dsp:txBody>
      <dsp:txXfrm>
        <a:off x="811876" y="1477534"/>
        <a:ext cx="910508" cy="9282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24722-EB6A-48D4-BDBE-AACC78CAB7BD}">
      <dsp:nvSpPr>
        <dsp:cNvPr id="0" name=""/>
        <dsp:cNvSpPr/>
      </dsp:nvSpPr>
      <dsp:spPr>
        <a:xfrm>
          <a:off x="0" y="3462475"/>
          <a:ext cx="6534645" cy="1136461"/>
        </a:xfrm>
        <a:prstGeom prst="rect">
          <a:avLst/>
        </a:prstGeom>
        <a:solidFill>
          <a:srgbClr val="29DB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FR" sz="2100" b="1" kern="1200" dirty="0"/>
            <a:t>Scénarios - Stratégie</a:t>
          </a:r>
        </a:p>
      </dsp:txBody>
      <dsp:txXfrm>
        <a:off x="0" y="3462475"/>
        <a:ext cx="6534645" cy="613689"/>
      </dsp:txXfrm>
    </dsp:sp>
    <dsp:sp modelId="{F90396E1-FF19-4A2F-B10D-7A6DB0A4B0E9}">
      <dsp:nvSpPr>
        <dsp:cNvPr id="0" name=""/>
        <dsp:cNvSpPr/>
      </dsp:nvSpPr>
      <dsp:spPr>
        <a:xfrm>
          <a:off x="0" y="4053435"/>
          <a:ext cx="3267322" cy="522772"/>
        </a:xfrm>
        <a:prstGeom prst="rect">
          <a:avLst/>
        </a:prstGeom>
        <a:solidFill>
          <a:srgbClr val="BBFFDF">
            <a:alpha val="89804"/>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t>Propositions de solutions</a:t>
          </a:r>
        </a:p>
      </dsp:txBody>
      <dsp:txXfrm>
        <a:off x="0" y="4053435"/>
        <a:ext cx="3267322" cy="522772"/>
      </dsp:txXfrm>
    </dsp:sp>
    <dsp:sp modelId="{22F08249-0EE1-48B8-AD64-1EAECC553EDF}">
      <dsp:nvSpPr>
        <dsp:cNvPr id="0" name=""/>
        <dsp:cNvSpPr/>
      </dsp:nvSpPr>
      <dsp:spPr>
        <a:xfrm>
          <a:off x="3267322" y="4053435"/>
          <a:ext cx="3267322" cy="522772"/>
        </a:xfrm>
        <a:prstGeom prst="rect">
          <a:avLst/>
        </a:prstGeom>
        <a:solidFill>
          <a:srgbClr val="D2FFB9">
            <a:alpha val="89804"/>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t>Travail avec la commission « Aménagement du territoire et solidarité »</a:t>
          </a:r>
        </a:p>
      </dsp:txBody>
      <dsp:txXfrm>
        <a:off x="3267322" y="4053435"/>
        <a:ext cx="3267322" cy="522772"/>
      </dsp:txXfrm>
    </dsp:sp>
    <dsp:sp modelId="{49360CB0-18DA-472A-8D33-534FF8FF8894}">
      <dsp:nvSpPr>
        <dsp:cNvPr id="0" name=""/>
        <dsp:cNvSpPr/>
      </dsp:nvSpPr>
      <dsp:spPr>
        <a:xfrm rot="10800000">
          <a:off x="0" y="1731644"/>
          <a:ext cx="6534645" cy="1747878"/>
        </a:xfrm>
        <a:prstGeom prst="upArrowCallout">
          <a:avLst/>
        </a:prstGeom>
        <a:solidFill>
          <a:srgbClr val="37C6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FR" sz="2100" b="1" kern="1200" dirty="0"/>
            <a:t>Diagnostic</a:t>
          </a:r>
        </a:p>
      </dsp:txBody>
      <dsp:txXfrm rot="-10800000">
        <a:off x="0" y="1731644"/>
        <a:ext cx="6534645" cy="613505"/>
      </dsp:txXfrm>
    </dsp:sp>
    <dsp:sp modelId="{24865FAA-FBB2-4E71-944F-43534B13A9EB}">
      <dsp:nvSpPr>
        <dsp:cNvPr id="0" name=""/>
        <dsp:cNvSpPr/>
      </dsp:nvSpPr>
      <dsp:spPr>
        <a:xfrm>
          <a:off x="0" y="2345149"/>
          <a:ext cx="3267322" cy="522615"/>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t>Evaluation des fonctionnalités</a:t>
          </a:r>
        </a:p>
      </dsp:txBody>
      <dsp:txXfrm>
        <a:off x="0" y="2345149"/>
        <a:ext cx="3267322" cy="522615"/>
      </dsp:txXfrm>
    </dsp:sp>
    <dsp:sp modelId="{5F897901-16D4-4083-B06E-0057A1AA759D}">
      <dsp:nvSpPr>
        <dsp:cNvPr id="0" name=""/>
        <dsp:cNvSpPr/>
      </dsp:nvSpPr>
      <dsp:spPr>
        <a:xfrm>
          <a:off x="3267322" y="2345149"/>
          <a:ext cx="3267322" cy="522615"/>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t>Evaluation économique</a:t>
          </a:r>
        </a:p>
      </dsp:txBody>
      <dsp:txXfrm>
        <a:off x="3267322" y="2345149"/>
        <a:ext cx="3267322" cy="522615"/>
      </dsp:txXfrm>
    </dsp:sp>
    <dsp:sp modelId="{F1D51141-2CC3-477C-AC5B-711AFFCADFE6}">
      <dsp:nvSpPr>
        <dsp:cNvPr id="0" name=""/>
        <dsp:cNvSpPr/>
      </dsp:nvSpPr>
      <dsp:spPr>
        <a:xfrm rot="10800000">
          <a:off x="0" y="813"/>
          <a:ext cx="6534645" cy="1747878"/>
        </a:xfrm>
        <a:prstGeom prst="upArrowCallou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FR" sz="2100" b="1" kern="1200" dirty="0"/>
            <a:t>Etat des lieux</a:t>
          </a:r>
        </a:p>
      </dsp:txBody>
      <dsp:txXfrm rot="-10800000">
        <a:off x="0" y="813"/>
        <a:ext cx="6534645" cy="613505"/>
      </dsp:txXfrm>
    </dsp:sp>
    <dsp:sp modelId="{1FBA33C9-2CB7-4D9A-BB6C-B58BD80F37E5}">
      <dsp:nvSpPr>
        <dsp:cNvPr id="0" name=""/>
        <dsp:cNvSpPr/>
      </dsp:nvSpPr>
      <dsp:spPr>
        <a:xfrm>
          <a:off x="3190" y="614318"/>
          <a:ext cx="2176087" cy="522615"/>
        </a:xfrm>
        <a:prstGeom prst="rect">
          <a:avLst/>
        </a:prstGeom>
        <a:solidFill>
          <a:schemeClr val="accent1">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t>Compilation des cartographies</a:t>
          </a:r>
        </a:p>
      </dsp:txBody>
      <dsp:txXfrm>
        <a:off x="3190" y="614318"/>
        <a:ext cx="2176087" cy="522615"/>
      </dsp:txXfrm>
    </dsp:sp>
    <dsp:sp modelId="{E69CCEA9-8ABE-4EF5-B3CD-0564E28C3E03}">
      <dsp:nvSpPr>
        <dsp:cNvPr id="0" name=""/>
        <dsp:cNvSpPr/>
      </dsp:nvSpPr>
      <dsp:spPr>
        <a:xfrm>
          <a:off x="2179278" y="614318"/>
          <a:ext cx="2176087" cy="522615"/>
        </a:xfrm>
        <a:prstGeom prst="rect">
          <a:avLst/>
        </a:prstGeom>
        <a:solidFill>
          <a:schemeClr val="accent1">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t>Typologie</a:t>
          </a:r>
        </a:p>
      </dsp:txBody>
      <dsp:txXfrm>
        <a:off x="2179278" y="614318"/>
        <a:ext cx="2176087" cy="522615"/>
      </dsp:txXfrm>
    </dsp:sp>
    <dsp:sp modelId="{4A40D109-3144-435B-83F2-840160F6D98E}">
      <dsp:nvSpPr>
        <dsp:cNvPr id="0" name=""/>
        <dsp:cNvSpPr/>
      </dsp:nvSpPr>
      <dsp:spPr>
        <a:xfrm>
          <a:off x="4355366" y="614318"/>
          <a:ext cx="2176087" cy="522615"/>
        </a:xfrm>
        <a:prstGeom prst="rect">
          <a:avLst/>
        </a:prstGeom>
        <a:solidFill>
          <a:schemeClr val="accent1">
            <a:lumMod val="60000"/>
            <a:lumOff val="4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t>Identification des pratiques</a:t>
          </a:r>
        </a:p>
      </dsp:txBody>
      <dsp:txXfrm>
        <a:off x="4355366" y="614318"/>
        <a:ext cx="2176087" cy="5226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0D4A3-4CE4-4FDC-973A-E45D111897B5}">
      <dsp:nvSpPr>
        <dsp:cNvPr id="0" name=""/>
        <dsp:cNvSpPr/>
      </dsp:nvSpPr>
      <dsp:spPr>
        <a:xfrm>
          <a:off x="2148335" y="0"/>
          <a:ext cx="2064543" cy="11469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b="1" kern="1200" dirty="0"/>
            <a:t>Utilisation des données existantes</a:t>
          </a:r>
        </a:p>
      </dsp:txBody>
      <dsp:txXfrm>
        <a:off x="2181929" y="33594"/>
        <a:ext cx="1997355" cy="1079780"/>
      </dsp:txXfrm>
    </dsp:sp>
    <dsp:sp modelId="{B07E8696-E9DD-4A48-B970-F7D00AFA6CC6}">
      <dsp:nvSpPr>
        <dsp:cNvPr id="0" name=""/>
        <dsp:cNvSpPr/>
      </dsp:nvSpPr>
      <dsp:spPr>
        <a:xfrm rot="5400000">
          <a:off x="2965550" y="1175642"/>
          <a:ext cx="430113" cy="51613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kern="1200"/>
        </a:p>
      </dsp:txBody>
      <dsp:txXfrm rot="-5400000">
        <a:off x="3025766" y="1218653"/>
        <a:ext cx="309681" cy="301079"/>
      </dsp:txXfrm>
    </dsp:sp>
    <dsp:sp modelId="{9FFD4CD5-E9D8-480F-B41B-BEF0E92C048E}">
      <dsp:nvSpPr>
        <dsp:cNvPr id="0" name=""/>
        <dsp:cNvSpPr/>
      </dsp:nvSpPr>
      <dsp:spPr>
        <a:xfrm>
          <a:off x="2148335" y="1720453"/>
          <a:ext cx="2064543" cy="1146968"/>
        </a:xfrm>
        <a:prstGeom prst="roundRect">
          <a:avLst>
            <a:gd name="adj" fmla="val 10000"/>
          </a:avLst>
        </a:prstGeom>
        <a:solidFill>
          <a:srgbClr val="37C6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b="0" kern="1200" dirty="0"/>
            <a:t>Utilisation de guides, mais des approximations</a:t>
          </a:r>
        </a:p>
      </dsp:txBody>
      <dsp:txXfrm>
        <a:off x="2181929" y="1754047"/>
        <a:ext cx="1997355" cy="1079780"/>
      </dsp:txXfrm>
    </dsp:sp>
    <dsp:sp modelId="{263CBF41-9CEF-4B7C-BDCE-04A9BF180023}">
      <dsp:nvSpPr>
        <dsp:cNvPr id="0" name=""/>
        <dsp:cNvSpPr/>
      </dsp:nvSpPr>
      <dsp:spPr>
        <a:xfrm rot="5400000">
          <a:off x="2965550" y="2896096"/>
          <a:ext cx="430113" cy="516135"/>
        </a:xfrm>
        <a:prstGeom prst="rightArrow">
          <a:avLst>
            <a:gd name="adj1" fmla="val 60000"/>
            <a:gd name="adj2" fmla="val 50000"/>
          </a:avLst>
        </a:prstGeom>
        <a:solidFill>
          <a:srgbClr val="37C6C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kern="1200"/>
        </a:p>
      </dsp:txBody>
      <dsp:txXfrm rot="-5400000">
        <a:off x="3025766" y="2939107"/>
        <a:ext cx="309681" cy="301079"/>
      </dsp:txXfrm>
    </dsp:sp>
    <dsp:sp modelId="{DC167737-2DD1-4D4E-8435-AB56295F48F4}">
      <dsp:nvSpPr>
        <dsp:cNvPr id="0" name=""/>
        <dsp:cNvSpPr/>
      </dsp:nvSpPr>
      <dsp:spPr>
        <a:xfrm>
          <a:off x="2148335" y="3440906"/>
          <a:ext cx="2064543" cy="1146968"/>
        </a:xfrm>
        <a:prstGeom prst="roundRect">
          <a:avLst>
            <a:gd name="adj" fmla="val 10000"/>
          </a:avLst>
        </a:prstGeom>
        <a:solidFill>
          <a:srgbClr val="29DB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b="1" kern="1200" dirty="0"/>
            <a:t>Propositions et décisions innovantes</a:t>
          </a:r>
        </a:p>
      </dsp:txBody>
      <dsp:txXfrm>
        <a:off x="2181929" y="3474500"/>
        <a:ext cx="1997355" cy="10797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B16D-9C61-46DB-931A-734EEA8A1E7A}">
      <dsp:nvSpPr>
        <dsp:cNvPr id="0" name=""/>
        <dsp:cNvSpPr/>
      </dsp:nvSpPr>
      <dsp:spPr>
        <a:xfrm>
          <a:off x="1255888" y="0"/>
          <a:ext cx="502355" cy="431800"/>
        </a:xfrm>
        <a:prstGeom prst="trapezoid">
          <a:avLst>
            <a:gd name="adj" fmla="val 581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r-FR" sz="2000" kern="1200" dirty="0"/>
        </a:p>
      </dsp:txBody>
      <dsp:txXfrm>
        <a:off x="1255888" y="0"/>
        <a:ext cx="502355" cy="431800"/>
      </dsp:txXfrm>
    </dsp:sp>
    <dsp:sp modelId="{C1EE9371-3D29-4036-829C-7F3606FAB5E0}">
      <dsp:nvSpPr>
        <dsp:cNvPr id="0" name=""/>
        <dsp:cNvSpPr/>
      </dsp:nvSpPr>
      <dsp:spPr>
        <a:xfrm>
          <a:off x="1004711" y="431800"/>
          <a:ext cx="1004711" cy="431800"/>
        </a:xfrm>
        <a:prstGeom prst="trapezoid">
          <a:avLst>
            <a:gd name="adj" fmla="val 581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r-FR" sz="2000" kern="1200" dirty="0"/>
        </a:p>
      </dsp:txBody>
      <dsp:txXfrm>
        <a:off x="1180535" y="431800"/>
        <a:ext cx="653062" cy="431800"/>
      </dsp:txXfrm>
    </dsp:sp>
    <dsp:sp modelId="{CC09ADA1-ACD8-486E-8933-DA84EA0D740D}">
      <dsp:nvSpPr>
        <dsp:cNvPr id="0" name=""/>
        <dsp:cNvSpPr/>
      </dsp:nvSpPr>
      <dsp:spPr>
        <a:xfrm>
          <a:off x="753533" y="863600"/>
          <a:ext cx="1507066" cy="431800"/>
        </a:xfrm>
        <a:prstGeom prst="trapezoid">
          <a:avLst>
            <a:gd name="adj" fmla="val 58170"/>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Stratégie</a:t>
          </a:r>
        </a:p>
      </dsp:txBody>
      <dsp:txXfrm>
        <a:off x="1017269" y="863600"/>
        <a:ext cx="979593" cy="431800"/>
      </dsp:txXfrm>
    </dsp:sp>
    <dsp:sp modelId="{E39CD9FF-928D-4F2A-9616-A8ACBFB25582}">
      <dsp:nvSpPr>
        <dsp:cNvPr id="0" name=""/>
        <dsp:cNvSpPr/>
      </dsp:nvSpPr>
      <dsp:spPr>
        <a:xfrm>
          <a:off x="502355" y="1295400"/>
          <a:ext cx="2009422" cy="431800"/>
        </a:xfrm>
        <a:prstGeom prst="trapezoid">
          <a:avLst>
            <a:gd name="adj" fmla="val 58170"/>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Scénarios</a:t>
          </a:r>
        </a:p>
      </dsp:txBody>
      <dsp:txXfrm>
        <a:off x="854004" y="1295400"/>
        <a:ext cx="1306124" cy="431800"/>
      </dsp:txXfrm>
    </dsp:sp>
    <dsp:sp modelId="{7A08878E-BDAA-45EC-83EF-97886071B026}">
      <dsp:nvSpPr>
        <dsp:cNvPr id="0" name=""/>
        <dsp:cNvSpPr/>
      </dsp:nvSpPr>
      <dsp:spPr>
        <a:xfrm>
          <a:off x="251177" y="1727200"/>
          <a:ext cx="2511777" cy="431800"/>
        </a:xfrm>
        <a:prstGeom prst="trapezoid">
          <a:avLst>
            <a:gd name="adj" fmla="val 58170"/>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Diagnostic</a:t>
          </a:r>
        </a:p>
      </dsp:txBody>
      <dsp:txXfrm>
        <a:off x="690738" y="1727200"/>
        <a:ext cx="1632655" cy="431800"/>
      </dsp:txXfrm>
    </dsp:sp>
    <dsp:sp modelId="{543B09B9-6ABB-4B23-89F6-FE69640E5017}">
      <dsp:nvSpPr>
        <dsp:cNvPr id="0" name=""/>
        <dsp:cNvSpPr/>
      </dsp:nvSpPr>
      <dsp:spPr>
        <a:xfrm>
          <a:off x="0" y="2159000"/>
          <a:ext cx="3014133" cy="431800"/>
        </a:xfrm>
        <a:prstGeom prst="trapezoid">
          <a:avLst>
            <a:gd name="adj" fmla="val 5817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Etat des lieux</a:t>
          </a:r>
        </a:p>
      </dsp:txBody>
      <dsp:txXfrm>
        <a:off x="527473" y="2159000"/>
        <a:ext cx="1959186" cy="431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B16D-9C61-46DB-931A-734EEA8A1E7A}">
      <dsp:nvSpPr>
        <dsp:cNvPr id="0" name=""/>
        <dsp:cNvSpPr/>
      </dsp:nvSpPr>
      <dsp:spPr>
        <a:xfrm>
          <a:off x="3810000" y="0"/>
          <a:ext cx="1523999" cy="1143000"/>
        </a:xfrm>
        <a:prstGeom prst="trapezoid">
          <a:avLst>
            <a:gd name="adj" fmla="val 6666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fr-FR" sz="2600" kern="1200" dirty="0"/>
            <a:t>Règlement</a:t>
          </a:r>
        </a:p>
      </dsp:txBody>
      <dsp:txXfrm>
        <a:off x="3810000" y="0"/>
        <a:ext cx="1523999" cy="1143000"/>
      </dsp:txXfrm>
    </dsp:sp>
    <dsp:sp modelId="{C1EE9371-3D29-4036-829C-7F3606FAB5E0}">
      <dsp:nvSpPr>
        <dsp:cNvPr id="0" name=""/>
        <dsp:cNvSpPr/>
      </dsp:nvSpPr>
      <dsp:spPr>
        <a:xfrm>
          <a:off x="3048000" y="1143000"/>
          <a:ext cx="3047999" cy="1143000"/>
        </a:xfrm>
        <a:prstGeom prst="trapezoid">
          <a:avLst>
            <a:gd name="adj" fmla="val 66667"/>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fr-FR" sz="2600" kern="1200" dirty="0"/>
            <a:t>PAGD</a:t>
          </a:r>
        </a:p>
      </dsp:txBody>
      <dsp:txXfrm>
        <a:off x="3581400" y="1143000"/>
        <a:ext cx="1981200" cy="1143000"/>
      </dsp:txXfrm>
    </dsp:sp>
    <dsp:sp modelId="{CC09ADA1-ACD8-486E-8933-DA84EA0D740D}">
      <dsp:nvSpPr>
        <dsp:cNvPr id="0" name=""/>
        <dsp:cNvSpPr/>
      </dsp:nvSpPr>
      <dsp:spPr>
        <a:xfrm>
          <a:off x="2286000" y="2286000"/>
          <a:ext cx="4572000" cy="1143000"/>
        </a:xfrm>
        <a:prstGeom prst="trapezoid">
          <a:avLst>
            <a:gd name="adj" fmla="val 66667"/>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fr-FR" sz="2600" kern="1200" dirty="0"/>
            <a:t>Stratégie</a:t>
          </a:r>
        </a:p>
      </dsp:txBody>
      <dsp:txXfrm>
        <a:off x="3086099" y="2286000"/>
        <a:ext cx="2971800" cy="1143000"/>
      </dsp:txXfrm>
    </dsp:sp>
    <dsp:sp modelId="{E39CD9FF-928D-4F2A-9616-A8ACBFB25582}">
      <dsp:nvSpPr>
        <dsp:cNvPr id="0" name=""/>
        <dsp:cNvSpPr/>
      </dsp:nvSpPr>
      <dsp:spPr>
        <a:xfrm>
          <a:off x="1524000" y="3429000"/>
          <a:ext cx="6095999" cy="1143000"/>
        </a:xfrm>
        <a:prstGeom prst="trapezoid">
          <a:avLst>
            <a:gd name="adj" fmla="val 66667"/>
          </a:avLst>
        </a:prstGeom>
        <a:solidFill>
          <a:srgbClr val="29DB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fr-FR" sz="2600" kern="1200" dirty="0"/>
            <a:t>Scénarios</a:t>
          </a:r>
        </a:p>
      </dsp:txBody>
      <dsp:txXfrm>
        <a:off x="2590800" y="3429000"/>
        <a:ext cx="3962400" cy="1143000"/>
      </dsp:txXfrm>
    </dsp:sp>
    <dsp:sp modelId="{7A08878E-BDAA-45EC-83EF-97886071B026}">
      <dsp:nvSpPr>
        <dsp:cNvPr id="0" name=""/>
        <dsp:cNvSpPr/>
      </dsp:nvSpPr>
      <dsp:spPr>
        <a:xfrm>
          <a:off x="762000" y="4572000"/>
          <a:ext cx="7620000" cy="1143000"/>
        </a:xfrm>
        <a:prstGeom prst="trapezoid">
          <a:avLst>
            <a:gd name="adj" fmla="val 66667"/>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fr-FR" sz="2600" kern="1200" dirty="0"/>
            <a:t>Diagnostic</a:t>
          </a:r>
        </a:p>
      </dsp:txBody>
      <dsp:txXfrm>
        <a:off x="2095500" y="4572000"/>
        <a:ext cx="4953000" cy="1143000"/>
      </dsp:txXfrm>
    </dsp:sp>
    <dsp:sp modelId="{543B09B9-6ABB-4B23-89F6-FE69640E5017}">
      <dsp:nvSpPr>
        <dsp:cNvPr id="0" name=""/>
        <dsp:cNvSpPr/>
      </dsp:nvSpPr>
      <dsp:spPr>
        <a:xfrm>
          <a:off x="0" y="5715000"/>
          <a:ext cx="9144000" cy="1143000"/>
        </a:xfrm>
        <a:prstGeom prst="trapezoid">
          <a:avLst>
            <a:gd name="adj" fmla="val 66667"/>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fr-FR" sz="2600" kern="1200" dirty="0"/>
            <a:t>Etat des lieux</a:t>
          </a:r>
        </a:p>
      </dsp:txBody>
      <dsp:txXfrm>
        <a:off x="1600199" y="5715000"/>
        <a:ext cx="5943600" cy="114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B16D-9C61-46DB-931A-734EEA8A1E7A}">
      <dsp:nvSpPr>
        <dsp:cNvPr id="0" name=""/>
        <dsp:cNvSpPr/>
      </dsp:nvSpPr>
      <dsp:spPr>
        <a:xfrm>
          <a:off x="1213555" y="0"/>
          <a:ext cx="485422" cy="396051"/>
        </a:xfrm>
        <a:prstGeom prst="trapezoid">
          <a:avLst>
            <a:gd name="adj" fmla="val 61283"/>
          </a:avLst>
        </a:prstGeom>
        <a:solidFill>
          <a:schemeClr val="accent4">
            <a:hueOff val="0"/>
            <a:satOff val="0"/>
            <a:lumOff val="0"/>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Règlement</a:t>
          </a:r>
        </a:p>
      </dsp:txBody>
      <dsp:txXfrm>
        <a:off x="1213555" y="0"/>
        <a:ext cx="485422" cy="396051"/>
      </dsp:txXfrm>
    </dsp:sp>
    <dsp:sp modelId="{C1EE9371-3D29-4036-829C-7F3606FAB5E0}">
      <dsp:nvSpPr>
        <dsp:cNvPr id="0" name=""/>
        <dsp:cNvSpPr/>
      </dsp:nvSpPr>
      <dsp:spPr>
        <a:xfrm>
          <a:off x="970844" y="396051"/>
          <a:ext cx="970844" cy="396051"/>
        </a:xfrm>
        <a:prstGeom prst="trapezoid">
          <a:avLst>
            <a:gd name="adj" fmla="val 61283"/>
          </a:avLst>
        </a:prstGeom>
        <a:solidFill>
          <a:schemeClr val="accent4">
            <a:hueOff val="2079139"/>
            <a:satOff val="-9594"/>
            <a:lumOff val="353"/>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PAGD</a:t>
          </a:r>
        </a:p>
      </dsp:txBody>
      <dsp:txXfrm>
        <a:off x="1140742" y="396051"/>
        <a:ext cx="631048" cy="396051"/>
      </dsp:txXfrm>
    </dsp:sp>
    <dsp:sp modelId="{CC09ADA1-ACD8-486E-8933-DA84EA0D740D}">
      <dsp:nvSpPr>
        <dsp:cNvPr id="0" name=""/>
        <dsp:cNvSpPr/>
      </dsp:nvSpPr>
      <dsp:spPr>
        <a:xfrm>
          <a:off x="728133" y="792103"/>
          <a:ext cx="1456266" cy="396051"/>
        </a:xfrm>
        <a:prstGeom prst="trapezoid">
          <a:avLst>
            <a:gd name="adj" fmla="val 61283"/>
          </a:avLst>
        </a:prstGeom>
        <a:solidFill>
          <a:schemeClr val="accent4">
            <a:hueOff val="4158277"/>
            <a:satOff val="-19187"/>
            <a:lumOff val="706"/>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Stratégie</a:t>
          </a:r>
        </a:p>
      </dsp:txBody>
      <dsp:txXfrm>
        <a:off x="982979" y="792103"/>
        <a:ext cx="946573" cy="396051"/>
      </dsp:txXfrm>
    </dsp:sp>
    <dsp:sp modelId="{E39CD9FF-928D-4F2A-9616-A8ACBFB25582}">
      <dsp:nvSpPr>
        <dsp:cNvPr id="0" name=""/>
        <dsp:cNvSpPr/>
      </dsp:nvSpPr>
      <dsp:spPr>
        <a:xfrm>
          <a:off x="485422" y="1188155"/>
          <a:ext cx="1941688" cy="396051"/>
        </a:xfrm>
        <a:prstGeom prst="trapezoid">
          <a:avLst>
            <a:gd name="adj" fmla="val 61283"/>
          </a:avLst>
        </a:prstGeom>
        <a:solidFill>
          <a:schemeClr val="accent4">
            <a:hueOff val="6237415"/>
            <a:satOff val="-28781"/>
            <a:lumOff val="1059"/>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Scénarios</a:t>
          </a:r>
        </a:p>
      </dsp:txBody>
      <dsp:txXfrm>
        <a:off x="825217" y="1188155"/>
        <a:ext cx="1262097" cy="396051"/>
      </dsp:txXfrm>
    </dsp:sp>
    <dsp:sp modelId="{7A08878E-BDAA-45EC-83EF-97886071B026}">
      <dsp:nvSpPr>
        <dsp:cNvPr id="0" name=""/>
        <dsp:cNvSpPr/>
      </dsp:nvSpPr>
      <dsp:spPr>
        <a:xfrm>
          <a:off x="242711" y="1584207"/>
          <a:ext cx="2427110" cy="396051"/>
        </a:xfrm>
        <a:prstGeom prst="trapezoid">
          <a:avLst>
            <a:gd name="adj" fmla="val 61283"/>
          </a:avLst>
        </a:prstGeom>
        <a:solidFill>
          <a:schemeClr val="accent4">
            <a:hueOff val="8316554"/>
            <a:satOff val="-38374"/>
            <a:lumOff val="1412"/>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Diagnostic</a:t>
          </a:r>
        </a:p>
      </dsp:txBody>
      <dsp:txXfrm>
        <a:off x="667455" y="1584207"/>
        <a:ext cx="1577622" cy="396051"/>
      </dsp:txXfrm>
    </dsp:sp>
    <dsp:sp modelId="{543B09B9-6ABB-4B23-89F6-FE69640E5017}">
      <dsp:nvSpPr>
        <dsp:cNvPr id="0" name=""/>
        <dsp:cNvSpPr/>
      </dsp:nvSpPr>
      <dsp:spPr>
        <a:xfrm>
          <a:off x="0" y="1980259"/>
          <a:ext cx="2912533" cy="396051"/>
        </a:xfrm>
        <a:prstGeom prst="trapezoid">
          <a:avLst>
            <a:gd name="adj" fmla="val 61283"/>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b="1" kern="1200" dirty="0">
              <a:ln>
                <a:noFill/>
              </a:ln>
            </a:rPr>
            <a:t>Etat des lieux</a:t>
          </a:r>
        </a:p>
      </dsp:txBody>
      <dsp:txXfrm>
        <a:off x="509693" y="1980259"/>
        <a:ext cx="1893146" cy="3960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B16D-9C61-46DB-931A-734EEA8A1E7A}">
      <dsp:nvSpPr>
        <dsp:cNvPr id="0" name=""/>
        <dsp:cNvSpPr/>
      </dsp:nvSpPr>
      <dsp:spPr>
        <a:xfrm>
          <a:off x="1213555" y="0"/>
          <a:ext cx="485422" cy="396051"/>
        </a:xfrm>
        <a:prstGeom prst="trapezoid">
          <a:avLst>
            <a:gd name="adj" fmla="val 61283"/>
          </a:avLst>
        </a:prstGeom>
        <a:solidFill>
          <a:schemeClr val="accent4">
            <a:hueOff val="0"/>
            <a:satOff val="0"/>
            <a:lumOff val="0"/>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Règlement</a:t>
          </a:r>
        </a:p>
      </dsp:txBody>
      <dsp:txXfrm>
        <a:off x="1213555" y="0"/>
        <a:ext cx="485422" cy="396051"/>
      </dsp:txXfrm>
    </dsp:sp>
    <dsp:sp modelId="{C1EE9371-3D29-4036-829C-7F3606FAB5E0}">
      <dsp:nvSpPr>
        <dsp:cNvPr id="0" name=""/>
        <dsp:cNvSpPr/>
      </dsp:nvSpPr>
      <dsp:spPr>
        <a:xfrm>
          <a:off x="970844" y="396051"/>
          <a:ext cx="970844" cy="396051"/>
        </a:xfrm>
        <a:prstGeom prst="trapezoid">
          <a:avLst>
            <a:gd name="adj" fmla="val 61283"/>
          </a:avLst>
        </a:prstGeom>
        <a:solidFill>
          <a:schemeClr val="accent4">
            <a:hueOff val="2079139"/>
            <a:satOff val="-9594"/>
            <a:lumOff val="353"/>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PAGD</a:t>
          </a:r>
        </a:p>
      </dsp:txBody>
      <dsp:txXfrm>
        <a:off x="1140742" y="396051"/>
        <a:ext cx="631048" cy="396051"/>
      </dsp:txXfrm>
    </dsp:sp>
    <dsp:sp modelId="{CC09ADA1-ACD8-486E-8933-DA84EA0D740D}">
      <dsp:nvSpPr>
        <dsp:cNvPr id="0" name=""/>
        <dsp:cNvSpPr/>
      </dsp:nvSpPr>
      <dsp:spPr>
        <a:xfrm>
          <a:off x="728133" y="792103"/>
          <a:ext cx="1456266" cy="396051"/>
        </a:xfrm>
        <a:prstGeom prst="trapezoid">
          <a:avLst>
            <a:gd name="adj" fmla="val 61283"/>
          </a:avLst>
        </a:prstGeom>
        <a:solidFill>
          <a:schemeClr val="accent4">
            <a:hueOff val="4158277"/>
            <a:satOff val="-19187"/>
            <a:lumOff val="706"/>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Stratégie</a:t>
          </a:r>
        </a:p>
      </dsp:txBody>
      <dsp:txXfrm>
        <a:off x="982979" y="792103"/>
        <a:ext cx="946573" cy="396051"/>
      </dsp:txXfrm>
    </dsp:sp>
    <dsp:sp modelId="{E39CD9FF-928D-4F2A-9616-A8ACBFB25582}">
      <dsp:nvSpPr>
        <dsp:cNvPr id="0" name=""/>
        <dsp:cNvSpPr/>
      </dsp:nvSpPr>
      <dsp:spPr>
        <a:xfrm>
          <a:off x="485422" y="1188155"/>
          <a:ext cx="1941688" cy="396051"/>
        </a:xfrm>
        <a:prstGeom prst="trapezoid">
          <a:avLst>
            <a:gd name="adj" fmla="val 61283"/>
          </a:avLst>
        </a:prstGeom>
        <a:solidFill>
          <a:schemeClr val="accent4">
            <a:hueOff val="6237415"/>
            <a:satOff val="-28781"/>
            <a:lumOff val="1059"/>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Scénarios</a:t>
          </a:r>
        </a:p>
      </dsp:txBody>
      <dsp:txXfrm>
        <a:off x="825217" y="1188155"/>
        <a:ext cx="1262097" cy="396051"/>
      </dsp:txXfrm>
    </dsp:sp>
    <dsp:sp modelId="{7A08878E-BDAA-45EC-83EF-97886071B026}">
      <dsp:nvSpPr>
        <dsp:cNvPr id="0" name=""/>
        <dsp:cNvSpPr/>
      </dsp:nvSpPr>
      <dsp:spPr>
        <a:xfrm>
          <a:off x="242711" y="1584207"/>
          <a:ext cx="2427110" cy="396051"/>
        </a:xfrm>
        <a:prstGeom prst="trapezoid">
          <a:avLst>
            <a:gd name="adj" fmla="val 61283"/>
          </a:avLst>
        </a:prstGeom>
        <a:solidFill>
          <a:schemeClr val="accent4">
            <a:hueOff val="8316554"/>
            <a:satOff val="-38374"/>
            <a:lumOff val="1412"/>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b="1" kern="1200" dirty="0"/>
            <a:t>Diagnostic</a:t>
          </a:r>
        </a:p>
      </dsp:txBody>
      <dsp:txXfrm>
        <a:off x="667455" y="1584207"/>
        <a:ext cx="1577622" cy="396051"/>
      </dsp:txXfrm>
    </dsp:sp>
    <dsp:sp modelId="{543B09B9-6ABB-4B23-89F6-FE69640E5017}">
      <dsp:nvSpPr>
        <dsp:cNvPr id="0" name=""/>
        <dsp:cNvSpPr/>
      </dsp:nvSpPr>
      <dsp:spPr>
        <a:xfrm>
          <a:off x="0" y="1980259"/>
          <a:ext cx="2912533" cy="396051"/>
        </a:xfrm>
        <a:prstGeom prst="trapezoid">
          <a:avLst>
            <a:gd name="adj" fmla="val 61283"/>
          </a:avLst>
        </a:prstGeom>
        <a:solidFill>
          <a:schemeClr val="accent4">
            <a:hueOff val="10395692"/>
            <a:satOff val="-47968"/>
            <a:lumOff val="1765"/>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0" kern="1200" dirty="0">
              <a:ln>
                <a:noFill/>
              </a:ln>
            </a:rPr>
            <a:t>Etat des lieux</a:t>
          </a:r>
        </a:p>
      </dsp:txBody>
      <dsp:txXfrm>
        <a:off x="509693" y="1980259"/>
        <a:ext cx="1893146" cy="3960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B16D-9C61-46DB-931A-734EEA8A1E7A}">
      <dsp:nvSpPr>
        <dsp:cNvPr id="0" name=""/>
        <dsp:cNvSpPr/>
      </dsp:nvSpPr>
      <dsp:spPr>
        <a:xfrm>
          <a:off x="1213555" y="0"/>
          <a:ext cx="485422" cy="396051"/>
        </a:xfrm>
        <a:prstGeom prst="trapezoid">
          <a:avLst>
            <a:gd name="adj" fmla="val 61283"/>
          </a:avLst>
        </a:prstGeom>
        <a:solidFill>
          <a:schemeClr val="accent4">
            <a:hueOff val="0"/>
            <a:satOff val="0"/>
            <a:lumOff val="0"/>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Règlement</a:t>
          </a:r>
        </a:p>
      </dsp:txBody>
      <dsp:txXfrm>
        <a:off x="1213555" y="0"/>
        <a:ext cx="485422" cy="396051"/>
      </dsp:txXfrm>
    </dsp:sp>
    <dsp:sp modelId="{C1EE9371-3D29-4036-829C-7F3606FAB5E0}">
      <dsp:nvSpPr>
        <dsp:cNvPr id="0" name=""/>
        <dsp:cNvSpPr/>
      </dsp:nvSpPr>
      <dsp:spPr>
        <a:xfrm>
          <a:off x="970844" y="396051"/>
          <a:ext cx="970844" cy="396051"/>
        </a:xfrm>
        <a:prstGeom prst="trapezoid">
          <a:avLst>
            <a:gd name="adj" fmla="val 61283"/>
          </a:avLst>
        </a:prstGeom>
        <a:solidFill>
          <a:schemeClr val="accent4">
            <a:hueOff val="2079139"/>
            <a:satOff val="-9594"/>
            <a:lumOff val="353"/>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PAGD</a:t>
          </a:r>
        </a:p>
      </dsp:txBody>
      <dsp:txXfrm>
        <a:off x="1140742" y="396051"/>
        <a:ext cx="631048" cy="396051"/>
      </dsp:txXfrm>
    </dsp:sp>
    <dsp:sp modelId="{CC09ADA1-ACD8-486E-8933-DA84EA0D740D}">
      <dsp:nvSpPr>
        <dsp:cNvPr id="0" name=""/>
        <dsp:cNvSpPr/>
      </dsp:nvSpPr>
      <dsp:spPr>
        <a:xfrm>
          <a:off x="728133" y="792103"/>
          <a:ext cx="1456266" cy="396051"/>
        </a:xfrm>
        <a:prstGeom prst="trapezoid">
          <a:avLst>
            <a:gd name="adj" fmla="val 61283"/>
          </a:avLst>
        </a:prstGeom>
        <a:solidFill>
          <a:schemeClr val="accent4">
            <a:hueOff val="4158277"/>
            <a:satOff val="-19187"/>
            <a:lumOff val="706"/>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Stratégie</a:t>
          </a:r>
        </a:p>
      </dsp:txBody>
      <dsp:txXfrm>
        <a:off x="982979" y="792103"/>
        <a:ext cx="946573" cy="396051"/>
      </dsp:txXfrm>
    </dsp:sp>
    <dsp:sp modelId="{E39CD9FF-928D-4F2A-9616-A8ACBFB25582}">
      <dsp:nvSpPr>
        <dsp:cNvPr id="0" name=""/>
        <dsp:cNvSpPr/>
      </dsp:nvSpPr>
      <dsp:spPr>
        <a:xfrm>
          <a:off x="485422" y="1188155"/>
          <a:ext cx="1941688" cy="396051"/>
        </a:xfrm>
        <a:prstGeom prst="trapezoid">
          <a:avLst>
            <a:gd name="adj" fmla="val 61283"/>
          </a:avLst>
        </a:prstGeom>
        <a:solidFill>
          <a:srgbClr val="29DB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b="1" kern="1200" dirty="0"/>
            <a:t>Scénarios</a:t>
          </a:r>
        </a:p>
      </dsp:txBody>
      <dsp:txXfrm>
        <a:off x="825217" y="1188155"/>
        <a:ext cx="1262097" cy="396051"/>
      </dsp:txXfrm>
    </dsp:sp>
    <dsp:sp modelId="{7A08878E-BDAA-45EC-83EF-97886071B026}">
      <dsp:nvSpPr>
        <dsp:cNvPr id="0" name=""/>
        <dsp:cNvSpPr/>
      </dsp:nvSpPr>
      <dsp:spPr>
        <a:xfrm>
          <a:off x="242711" y="1584207"/>
          <a:ext cx="2427110" cy="396051"/>
        </a:xfrm>
        <a:prstGeom prst="trapezoid">
          <a:avLst>
            <a:gd name="adj" fmla="val 61283"/>
          </a:avLst>
        </a:prstGeom>
        <a:solidFill>
          <a:schemeClr val="accent4">
            <a:hueOff val="8316554"/>
            <a:satOff val="-38374"/>
            <a:lumOff val="1412"/>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0" kern="1200" dirty="0"/>
            <a:t>Diagnostic</a:t>
          </a:r>
        </a:p>
      </dsp:txBody>
      <dsp:txXfrm>
        <a:off x="667455" y="1584207"/>
        <a:ext cx="1577622" cy="396051"/>
      </dsp:txXfrm>
    </dsp:sp>
    <dsp:sp modelId="{543B09B9-6ABB-4B23-89F6-FE69640E5017}">
      <dsp:nvSpPr>
        <dsp:cNvPr id="0" name=""/>
        <dsp:cNvSpPr/>
      </dsp:nvSpPr>
      <dsp:spPr>
        <a:xfrm>
          <a:off x="0" y="1980259"/>
          <a:ext cx="2912533" cy="396051"/>
        </a:xfrm>
        <a:prstGeom prst="trapezoid">
          <a:avLst>
            <a:gd name="adj" fmla="val 61283"/>
          </a:avLst>
        </a:prstGeom>
        <a:solidFill>
          <a:schemeClr val="accent4">
            <a:hueOff val="10395692"/>
            <a:satOff val="-47968"/>
            <a:lumOff val="1765"/>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0" kern="1200" dirty="0">
              <a:ln>
                <a:noFill/>
              </a:ln>
            </a:rPr>
            <a:t>Etat des lieux</a:t>
          </a:r>
        </a:p>
      </dsp:txBody>
      <dsp:txXfrm>
        <a:off x="509693" y="1980259"/>
        <a:ext cx="1893146" cy="3960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B16D-9C61-46DB-931A-734EEA8A1E7A}">
      <dsp:nvSpPr>
        <dsp:cNvPr id="0" name=""/>
        <dsp:cNvSpPr/>
      </dsp:nvSpPr>
      <dsp:spPr>
        <a:xfrm>
          <a:off x="1213555" y="0"/>
          <a:ext cx="485422" cy="396051"/>
        </a:xfrm>
        <a:prstGeom prst="trapezoid">
          <a:avLst>
            <a:gd name="adj" fmla="val 61283"/>
          </a:avLst>
        </a:prstGeom>
        <a:solidFill>
          <a:schemeClr val="accent4">
            <a:hueOff val="0"/>
            <a:satOff val="0"/>
            <a:lumOff val="0"/>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Règlement</a:t>
          </a:r>
        </a:p>
      </dsp:txBody>
      <dsp:txXfrm>
        <a:off x="1213555" y="0"/>
        <a:ext cx="485422" cy="396051"/>
      </dsp:txXfrm>
    </dsp:sp>
    <dsp:sp modelId="{C1EE9371-3D29-4036-829C-7F3606FAB5E0}">
      <dsp:nvSpPr>
        <dsp:cNvPr id="0" name=""/>
        <dsp:cNvSpPr/>
      </dsp:nvSpPr>
      <dsp:spPr>
        <a:xfrm>
          <a:off x="970844" y="396051"/>
          <a:ext cx="970844" cy="396051"/>
        </a:xfrm>
        <a:prstGeom prst="trapezoid">
          <a:avLst>
            <a:gd name="adj" fmla="val 61283"/>
          </a:avLst>
        </a:prstGeom>
        <a:solidFill>
          <a:schemeClr val="accent4">
            <a:hueOff val="2079139"/>
            <a:satOff val="-9594"/>
            <a:lumOff val="353"/>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PAGD</a:t>
          </a:r>
        </a:p>
      </dsp:txBody>
      <dsp:txXfrm>
        <a:off x="1140742" y="396051"/>
        <a:ext cx="631048" cy="396051"/>
      </dsp:txXfrm>
    </dsp:sp>
    <dsp:sp modelId="{CC09ADA1-ACD8-486E-8933-DA84EA0D740D}">
      <dsp:nvSpPr>
        <dsp:cNvPr id="0" name=""/>
        <dsp:cNvSpPr/>
      </dsp:nvSpPr>
      <dsp:spPr>
        <a:xfrm>
          <a:off x="728133" y="792103"/>
          <a:ext cx="1456266" cy="396051"/>
        </a:xfrm>
        <a:prstGeom prst="trapezoid">
          <a:avLst>
            <a:gd name="adj" fmla="val 61283"/>
          </a:avLst>
        </a:prstGeom>
        <a:solidFill>
          <a:schemeClr val="accent4">
            <a:hueOff val="4158277"/>
            <a:satOff val="-19187"/>
            <a:lumOff val="70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b="1" kern="1200" dirty="0"/>
            <a:t>Stratégie</a:t>
          </a:r>
          <a:endParaRPr lang="fr-FR" sz="800" b="1" kern="1200" dirty="0"/>
        </a:p>
      </dsp:txBody>
      <dsp:txXfrm>
        <a:off x="982979" y="792103"/>
        <a:ext cx="946573" cy="396051"/>
      </dsp:txXfrm>
    </dsp:sp>
    <dsp:sp modelId="{E39CD9FF-928D-4F2A-9616-A8ACBFB25582}">
      <dsp:nvSpPr>
        <dsp:cNvPr id="0" name=""/>
        <dsp:cNvSpPr/>
      </dsp:nvSpPr>
      <dsp:spPr>
        <a:xfrm>
          <a:off x="485422" y="1188155"/>
          <a:ext cx="1941688" cy="396051"/>
        </a:xfrm>
        <a:prstGeom prst="trapezoid">
          <a:avLst>
            <a:gd name="adj" fmla="val 61283"/>
          </a:avLst>
        </a:prstGeom>
        <a:solidFill>
          <a:srgbClr val="29DB80">
            <a:alpha val="2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0" kern="1200" dirty="0"/>
            <a:t>Scénarios</a:t>
          </a:r>
          <a:endParaRPr lang="fr-FR" sz="1050" b="0" kern="1200" dirty="0"/>
        </a:p>
      </dsp:txBody>
      <dsp:txXfrm>
        <a:off x="825217" y="1188155"/>
        <a:ext cx="1262097" cy="396051"/>
      </dsp:txXfrm>
    </dsp:sp>
    <dsp:sp modelId="{7A08878E-BDAA-45EC-83EF-97886071B026}">
      <dsp:nvSpPr>
        <dsp:cNvPr id="0" name=""/>
        <dsp:cNvSpPr/>
      </dsp:nvSpPr>
      <dsp:spPr>
        <a:xfrm>
          <a:off x="242711" y="1584207"/>
          <a:ext cx="2427110" cy="396051"/>
        </a:xfrm>
        <a:prstGeom prst="trapezoid">
          <a:avLst>
            <a:gd name="adj" fmla="val 61283"/>
          </a:avLst>
        </a:prstGeom>
        <a:solidFill>
          <a:schemeClr val="accent4">
            <a:hueOff val="8316554"/>
            <a:satOff val="-38374"/>
            <a:lumOff val="1412"/>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0" kern="1200" dirty="0"/>
            <a:t>Diagnostic</a:t>
          </a:r>
        </a:p>
      </dsp:txBody>
      <dsp:txXfrm>
        <a:off x="667455" y="1584207"/>
        <a:ext cx="1577622" cy="396051"/>
      </dsp:txXfrm>
    </dsp:sp>
    <dsp:sp modelId="{543B09B9-6ABB-4B23-89F6-FE69640E5017}">
      <dsp:nvSpPr>
        <dsp:cNvPr id="0" name=""/>
        <dsp:cNvSpPr/>
      </dsp:nvSpPr>
      <dsp:spPr>
        <a:xfrm>
          <a:off x="0" y="1980259"/>
          <a:ext cx="2912533" cy="396051"/>
        </a:xfrm>
        <a:prstGeom prst="trapezoid">
          <a:avLst>
            <a:gd name="adj" fmla="val 61283"/>
          </a:avLst>
        </a:prstGeom>
        <a:solidFill>
          <a:schemeClr val="accent4">
            <a:hueOff val="10395692"/>
            <a:satOff val="-47968"/>
            <a:lumOff val="1765"/>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0" kern="1200" dirty="0">
              <a:ln>
                <a:noFill/>
              </a:ln>
            </a:rPr>
            <a:t>Etat des lieux</a:t>
          </a:r>
        </a:p>
      </dsp:txBody>
      <dsp:txXfrm>
        <a:off x="509693" y="1980259"/>
        <a:ext cx="1893146" cy="3960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B16D-9C61-46DB-931A-734EEA8A1E7A}">
      <dsp:nvSpPr>
        <dsp:cNvPr id="0" name=""/>
        <dsp:cNvSpPr/>
      </dsp:nvSpPr>
      <dsp:spPr>
        <a:xfrm>
          <a:off x="1213555" y="0"/>
          <a:ext cx="485422" cy="396051"/>
        </a:xfrm>
        <a:prstGeom prst="trapezoid">
          <a:avLst>
            <a:gd name="adj" fmla="val 61283"/>
          </a:avLst>
        </a:prstGeom>
        <a:solidFill>
          <a:schemeClr val="accent4">
            <a:hueOff val="0"/>
            <a:satOff val="0"/>
            <a:lumOff val="0"/>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Règlement</a:t>
          </a:r>
        </a:p>
      </dsp:txBody>
      <dsp:txXfrm>
        <a:off x="1213555" y="0"/>
        <a:ext cx="485422" cy="396051"/>
      </dsp:txXfrm>
    </dsp:sp>
    <dsp:sp modelId="{C1EE9371-3D29-4036-829C-7F3606FAB5E0}">
      <dsp:nvSpPr>
        <dsp:cNvPr id="0" name=""/>
        <dsp:cNvSpPr/>
      </dsp:nvSpPr>
      <dsp:spPr>
        <a:xfrm>
          <a:off x="970844" y="396051"/>
          <a:ext cx="970844" cy="396051"/>
        </a:xfrm>
        <a:prstGeom prst="trapezoid">
          <a:avLst>
            <a:gd name="adj" fmla="val 61283"/>
          </a:avLst>
        </a:prstGeom>
        <a:solidFill>
          <a:schemeClr val="accent4">
            <a:hueOff val="2079139"/>
            <a:satOff val="-9594"/>
            <a:lumOff val="35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b="1" kern="1200" dirty="0"/>
            <a:t>PAGD</a:t>
          </a:r>
          <a:endParaRPr lang="fr-FR" sz="800" b="1" kern="1200" dirty="0"/>
        </a:p>
      </dsp:txBody>
      <dsp:txXfrm>
        <a:off x="1140742" y="396051"/>
        <a:ext cx="631048" cy="396051"/>
      </dsp:txXfrm>
    </dsp:sp>
    <dsp:sp modelId="{CC09ADA1-ACD8-486E-8933-DA84EA0D740D}">
      <dsp:nvSpPr>
        <dsp:cNvPr id="0" name=""/>
        <dsp:cNvSpPr/>
      </dsp:nvSpPr>
      <dsp:spPr>
        <a:xfrm>
          <a:off x="728133" y="792103"/>
          <a:ext cx="1456266" cy="396051"/>
        </a:xfrm>
        <a:prstGeom prst="trapezoid">
          <a:avLst>
            <a:gd name="adj" fmla="val 61283"/>
          </a:avLst>
        </a:prstGeom>
        <a:solidFill>
          <a:schemeClr val="accent4">
            <a:hueOff val="4158277"/>
            <a:satOff val="-19187"/>
            <a:lumOff val="706"/>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Stratégie</a:t>
          </a:r>
        </a:p>
      </dsp:txBody>
      <dsp:txXfrm>
        <a:off x="982979" y="792103"/>
        <a:ext cx="946573" cy="396051"/>
      </dsp:txXfrm>
    </dsp:sp>
    <dsp:sp modelId="{E39CD9FF-928D-4F2A-9616-A8ACBFB25582}">
      <dsp:nvSpPr>
        <dsp:cNvPr id="0" name=""/>
        <dsp:cNvSpPr/>
      </dsp:nvSpPr>
      <dsp:spPr>
        <a:xfrm>
          <a:off x="485422" y="1188155"/>
          <a:ext cx="1941688" cy="396051"/>
        </a:xfrm>
        <a:prstGeom prst="trapezoid">
          <a:avLst>
            <a:gd name="adj" fmla="val 61283"/>
          </a:avLst>
        </a:prstGeom>
        <a:solidFill>
          <a:srgbClr val="29DB80">
            <a:alpha val="2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0" kern="1200" dirty="0"/>
            <a:t>Scénarios</a:t>
          </a:r>
          <a:endParaRPr lang="fr-FR" sz="1050" b="0" kern="1200" dirty="0"/>
        </a:p>
      </dsp:txBody>
      <dsp:txXfrm>
        <a:off x="825217" y="1188155"/>
        <a:ext cx="1262097" cy="396051"/>
      </dsp:txXfrm>
    </dsp:sp>
    <dsp:sp modelId="{7A08878E-BDAA-45EC-83EF-97886071B026}">
      <dsp:nvSpPr>
        <dsp:cNvPr id="0" name=""/>
        <dsp:cNvSpPr/>
      </dsp:nvSpPr>
      <dsp:spPr>
        <a:xfrm>
          <a:off x="242711" y="1584207"/>
          <a:ext cx="2427110" cy="396051"/>
        </a:xfrm>
        <a:prstGeom prst="trapezoid">
          <a:avLst>
            <a:gd name="adj" fmla="val 61283"/>
          </a:avLst>
        </a:prstGeom>
        <a:solidFill>
          <a:schemeClr val="accent4">
            <a:hueOff val="8316554"/>
            <a:satOff val="-38374"/>
            <a:lumOff val="1412"/>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0" kern="1200" dirty="0"/>
            <a:t>Diagnostic</a:t>
          </a:r>
        </a:p>
      </dsp:txBody>
      <dsp:txXfrm>
        <a:off x="667455" y="1584207"/>
        <a:ext cx="1577622" cy="396051"/>
      </dsp:txXfrm>
    </dsp:sp>
    <dsp:sp modelId="{543B09B9-6ABB-4B23-89F6-FE69640E5017}">
      <dsp:nvSpPr>
        <dsp:cNvPr id="0" name=""/>
        <dsp:cNvSpPr/>
      </dsp:nvSpPr>
      <dsp:spPr>
        <a:xfrm>
          <a:off x="0" y="1980259"/>
          <a:ext cx="2912533" cy="396051"/>
        </a:xfrm>
        <a:prstGeom prst="trapezoid">
          <a:avLst>
            <a:gd name="adj" fmla="val 61283"/>
          </a:avLst>
        </a:prstGeom>
        <a:solidFill>
          <a:schemeClr val="accent4">
            <a:hueOff val="10395692"/>
            <a:satOff val="-47968"/>
            <a:lumOff val="1765"/>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0" kern="1200" dirty="0">
              <a:ln>
                <a:noFill/>
              </a:ln>
            </a:rPr>
            <a:t>Etat des lieux</a:t>
          </a:r>
        </a:p>
      </dsp:txBody>
      <dsp:txXfrm>
        <a:off x="509693" y="1980259"/>
        <a:ext cx="1893146" cy="3960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B16D-9C61-46DB-931A-734EEA8A1E7A}">
      <dsp:nvSpPr>
        <dsp:cNvPr id="0" name=""/>
        <dsp:cNvSpPr/>
      </dsp:nvSpPr>
      <dsp:spPr>
        <a:xfrm>
          <a:off x="1213555" y="0"/>
          <a:ext cx="485422" cy="396051"/>
        </a:xfrm>
        <a:prstGeom prst="trapezoid">
          <a:avLst>
            <a:gd name="adj" fmla="val 61283"/>
          </a:avLst>
        </a:prstGeom>
        <a:solidFill>
          <a:schemeClr val="accent4">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b="1" kern="1200" dirty="0"/>
            <a:t>Règlement</a:t>
          </a:r>
          <a:endParaRPr lang="fr-FR" sz="800" b="1" kern="1200" dirty="0"/>
        </a:p>
      </dsp:txBody>
      <dsp:txXfrm>
        <a:off x="1213555" y="0"/>
        <a:ext cx="485422" cy="396051"/>
      </dsp:txXfrm>
    </dsp:sp>
    <dsp:sp modelId="{C1EE9371-3D29-4036-829C-7F3606FAB5E0}">
      <dsp:nvSpPr>
        <dsp:cNvPr id="0" name=""/>
        <dsp:cNvSpPr/>
      </dsp:nvSpPr>
      <dsp:spPr>
        <a:xfrm>
          <a:off x="970844" y="396051"/>
          <a:ext cx="970844" cy="396051"/>
        </a:xfrm>
        <a:prstGeom prst="trapezoid">
          <a:avLst>
            <a:gd name="adj" fmla="val 61283"/>
          </a:avLst>
        </a:prstGeom>
        <a:solidFill>
          <a:schemeClr val="accent4">
            <a:hueOff val="2079139"/>
            <a:satOff val="-9594"/>
            <a:lumOff val="353"/>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PAGD</a:t>
          </a:r>
          <a:endParaRPr lang="fr-FR" sz="1900" kern="1200" dirty="0"/>
        </a:p>
      </dsp:txBody>
      <dsp:txXfrm>
        <a:off x="1140742" y="396051"/>
        <a:ext cx="631048" cy="396051"/>
      </dsp:txXfrm>
    </dsp:sp>
    <dsp:sp modelId="{CC09ADA1-ACD8-486E-8933-DA84EA0D740D}">
      <dsp:nvSpPr>
        <dsp:cNvPr id="0" name=""/>
        <dsp:cNvSpPr/>
      </dsp:nvSpPr>
      <dsp:spPr>
        <a:xfrm>
          <a:off x="728133" y="792103"/>
          <a:ext cx="1456266" cy="396051"/>
        </a:xfrm>
        <a:prstGeom prst="trapezoid">
          <a:avLst>
            <a:gd name="adj" fmla="val 61283"/>
          </a:avLst>
        </a:prstGeom>
        <a:solidFill>
          <a:schemeClr val="accent4">
            <a:hueOff val="4158277"/>
            <a:satOff val="-19187"/>
            <a:lumOff val="706"/>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Stratégie</a:t>
          </a:r>
        </a:p>
      </dsp:txBody>
      <dsp:txXfrm>
        <a:off x="982979" y="792103"/>
        <a:ext cx="946573" cy="396051"/>
      </dsp:txXfrm>
    </dsp:sp>
    <dsp:sp modelId="{E39CD9FF-928D-4F2A-9616-A8ACBFB25582}">
      <dsp:nvSpPr>
        <dsp:cNvPr id="0" name=""/>
        <dsp:cNvSpPr/>
      </dsp:nvSpPr>
      <dsp:spPr>
        <a:xfrm>
          <a:off x="485422" y="1188155"/>
          <a:ext cx="1941688" cy="396051"/>
        </a:xfrm>
        <a:prstGeom prst="trapezoid">
          <a:avLst>
            <a:gd name="adj" fmla="val 61283"/>
          </a:avLst>
        </a:prstGeom>
        <a:solidFill>
          <a:srgbClr val="29DB80">
            <a:alpha val="2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0" kern="1200" dirty="0"/>
            <a:t>Scénarios</a:t>
          </a:r>
        </a:p>
      </dsp:txBody>
      <dsp:txXfrm>
        <a:off x="825217" y="1188155"/>
        <a:ext cx="1262097" cy="396051"/>
      </dsp:txXfrm>
    </dsp:sp>
    <dsp:sp modelId="{7A08878E-BDAA-45EC-83EF-97886071B026}">
      <dsp:nvSpPr>
        <dsp:cNvPr id="0" name=""/>
        <dsp:cNvSpPr/>
      </dsp:nvSpPr>
      <dsp:spPr>
        <a:xfrm>
          <a:off x="242711" y="1584207"/>
          <a:ext cx="2427110" cy="396051"/>
        </a:xfrm>
        <a:prstGeom prst="trapezoid">
          <a:avLst>
            <a:gd name="adj" fmla="val 61283"/>
          </a:avLst>
        </a:prstGeom>
        <a:solidFill>
          <a:schemeClr val="accent4">
            <a:hueOff val="8316554"/>
            <a:satOff val="-38374"/>
            <a:lumOff val="1412"/>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0" kern="1200" dirty="0"/>
            <a:t>Diagnostic</a:t>
          </a:r>
        </a:p>
      </dsp:txBody>
      <dsp:txXfrm>
        <a:off x="667455" y="1584207"/>
        <a:ext cx="1577622" cy="396051"/>
      </dsp:txXfrm>
    </dsp:sp>
    <dsp:sp modelId="{543B09B9-6ABB-4B23-89F6-FE69640E5017}">
      <dsp:nvSpPr>
        <dsp:cNvPr id="0" name=""/>
        <dsp:cNvSpPr/>
      </dsp:nvSpPr>
      <dsp:spPr>
        <a:xfrm>
          <a:off x="0" y="1980259"/>
          <a:ext cx="2912533" cy="396051"/>
        </a:xfrm>
        <a:prstGeom prst="trapezoid">
          <a:avLst>
            <a:gd name="adj" fmla="val 61283"/>
          </a:avLst>
        </a:prstGeom>
        <a:solidFill>
          <a:schemeClr val="accent4">
            <a:hueOff val="10395692"/>
            <a:satOff val="-47968"/>
            <a:lumOff val="1765"/>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0" kern="1200" dirty="0">
              <a:ln>
                <a:noFill/>
              </a:ln>
            </a:rPr>
            <a:t>Etat des lieux</a:t>
          </a:r>
        </a:p>
      </dsp:txBody>
      <dsp:txXfrm>
        <a:off x="509693" y="1980259"/>
        <a:ext cx="1893146" cy="3960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B16D-9C61-46DB-931A-734EEA8A1E7A}">
      <dsp:nvSpPr>
        <dsp:cNvPr id="0" name=""/>
        <dsp:cNvSpPr/>
      </dsp:nvSpPr>
      <dsp:spPr>
        <a:xfrm>
          <a:off x="1255888" y="0"/>
          <a:ext cx="502355" cy="431800"/>
        </a:xfrm>
        <a:prstGeom prst="trapezoid">
          <a:avLst>
            <a:gd name="adj" fmla="val 581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Règlement</a:t>
          </a:r>
        </a:p>
      </dsp:txBody>
      <dsp:txXfrm>
        <a:off x="1255888" y="0"/>
        <a:ext cx="502355" cy="431800"/>
      </dsp:txXfrm>
    </dsp:sp>
    <dsp:sp modelId="{C1EE9371-3D29-4036-829C-7F3606FAB5E0}">
      <dsp:nvSpPr>
        <dsp:cNvPr id="0" name=""/>
        <dsp:cNvSpPr/>
      </dsp:nvSpPr>
      <dsp:spPr>
        <a:xfrm>
          <a:off x="1004711" y="431800"/>
          <a:ext cx="1004711" cy="431800"/>
        </a:xfrm>
        <a:prstGeom prst="trapezoid">
          <a:avLst>
            <a:gd name="adj" fmla="val 58170"/>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PAGD</a:t>
          </a:r>
        </a:p>
      </dsp:txBody>
      <dsp:txXfrm>
        <a:off x="1180535" y="431800"/>
        <a:ext cx="653062" cy="431800"/>
      </dsp:txXfrm>
    </dsp:sp>
    <dsp:sp modelId="{CC09ADA1-ACD8-486E-8933-DA84EA0D740D}">
      <dsp:nvSpPr>
        <dsp:cNvPr id="0" name=""/>
        <dsp:cNvSpPr/>
      </dsp:nvSpPr>
      <dsp:spPr>
        <a:xfrm>
          <a:off x="753533" y="863600"/>
          <a:ext cx="1507066" cy="431800"/>
        </a:xfrm>
        <a:prstGeom prst="trapezoid">
          <a:avLst>
            <a:gd name="adj" fmla="val 58170"/>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Stratégie</a:t>
          </a:r>
        </a:p>
      </dsp:txBody>
      <dsp:txXfrm>
        <a:off x="1017269" y="863600"/>
        <a:ext cx="979593" cy="431800"/>
      </dsp:txXfrm>
    </dsp:sp>
    <dsp:sp modelId="{E39CD9FF-928D-4F2A-9616-A8ACBFB25582}">
      <dsp:nvSpPr>
        <dsp:cNvPr id="0" name=""/>
        <dsp:cNvSpPr/>
      </dsp:nvSpPr>
      <dsp:spPr>
        <a:xfrm>
          <a:off x="502355" y="1295400"/>
          <a:ext cx="2009422" cy="431800"/>
        </a:xfrm>
        <a:prstGeom prst="trapezoid">
          <a:avLst>
            <a:gd name="adj" fmla="val 58170"/>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Scénarios</a:t>
          </a:r>
        </a:p>
      </dsp:txBody>
      <dsp:txXfrm>
        <a:off x="854004" y="1295400"/>
        <a:ext cx="1306124" cy="431800"/>
      </dsp:txXfrm>
    </dsp:sp>
    <dsp:sp modelId="{7A08878E-BDAA-45EC-83EF-97886071B026}">
      <dsp:nvSpPr>
        <dsp:cNvPr id="0" name=""/>
        <dsp:cNvSpPr/>
      </dsp:nvSpPr>
      <dsp:spPr>
        <a:xfrm>
          <a:off x="251177" y="1727200"/>
          <a:ext cx="2511777" cy="431800"/>
        </a:xfrm>
        <a:prstGeom prst="trapezoid">
          <a:avLst>
            <a:gd name="adj" fmla="val 58170"/>
          </a:avLst>
        </a:prstGeom>
        <a:solidFill>
          <a:srgbClr val="37C6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Diagnostic</a:t>
          </a:r>
        </a:p>
      </dsp:txBody>
      <dsp:txXfrm>
        <a:off x="690738" y="1727200"/>
        <a:ext cx="1632655" cy="431800"/>
      </dsp:txXfrm>
    </dsp:sp>
    <dsp:sp modelId="{543B09B9-6ABB-4B23-89F6-FE69640E5017}">
      <dsp:nvSpPr>
        <dsp:cNvPr id="0" name=""/>
        <dsp:cNvSpPr/>
      </dsp:nvSpPr>
      <dsp:spPr>
        <a:xfrm>
          <a:off x="0" y="2159000"/>
          <a:ext cx="3014133" cy="431800"/>
        </a:xfrm>
        <a:prstGeom prst="trapezoid">
          <a:avLst>
            <a:gd name="adj" fmla="val 5817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Etat des lieux</a:t>
          </a:r>
        </a:p>
      </dsp:txBody>
      <dsp:txXfrm>
        <a:off x="527473" y="2159000"/>
        <a:ext cx="1959186" cy="43180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6A4A97C-D145-46CE-9AAD-63938430819E}" type="datetimeFigureOut">
              <a:rPr lang="fr-FR" smtClean="0"/>
              <a:t>13/03/2019</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F35CC16-DC9F-47DD-A86B-C04D6E792679}" type="slidenum">
              <a:rPr lang="fr-FR" smtClean="0"/>
              <a:t>‹N°›</a:t>
            </a:fld>
            <a:endParaRPr lang="fr-FR"/>
          </a:p>
        </p:txBody>
      </p:sp>
    </p:spTree>
    <p:extLst>
      <p:ext uri="{BB962C8B-B14F-4D97-AF65-F5344CB8AC3E}">
        <p14:creationId xmlns:p14="http://schemas.microsoft.com/office/powerpoint/2010/main" val="211827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7E6C0A8-4086-433E-86CC-D92521DC39B8}" type="datetimeFigureOut">
              <a:rPr lang="fr-FR" smtClean="0"/>
              <a:t>13/03/2019</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9E4DA3A-27F8-4B2F-80BE-E3F376F625A0}" type="slidenum">
              <a:rPr lang="fr-FR" smtClean="0"/>
              <a:t>‹N°›</a:t>
            </a:fld>
            <a:endParaRPr lang="fr-FR"/>
          </a:p>
        </p:txBody>
      </p:sp>
    </p:spTree>
    <p:extLst>
      <p:ext uri="{BB962C8B-B14F-4D97-AF65-F5344CB8AC3E}">
        <p14:creationId xmlns:p14="http://schemas.microsoft.com/office/powerpoint/2010/main" val="2283186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1</a:t>
            </a:fld>
            <a:endParaRPr lang="fr-FR"/>
          </a:p>
        </p:txBody>
      </p:sp>
    </p:spTree>
    <p:extLst>
      <p:ext uri="{BB962C8B-B14F-4D97-AF65-F5344CB8AC3E}">
        <p14:creationId xmlns:p14="http://schemas.microsoft.com/office/powerpoint/2010/main" val="2332345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10</a:t>
            </a:fld>
            <a:endParaRPr lang="fr-FR"/>
          </a:p>
        </p:txBody>
      </p:sp>
    </p:spTree>
    <p:extLst>
      <p:ext uri="{BB962C8B-B14F-4D97-AF65-F5344CB8AC3E}">
        <p14:creationId xmlns:p14="http://schemas.microsoft.com/office/powerpoint/2010/main" val="111932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11</a:t>
            </a:fld>
            <a:endParaRPr lang="fr-FR"/>
          </a:p>
        </p:txBody>
      </p:sp>
    </p:spTree>
    <p:extLst>
      <p:ext uri="{BB962C8B-B14F-4D97-AF65-F5344CB8AC3E}">
        <p14:creationId xmlns:p14="http://schemas.microsoft.com/office/powerpoint/2010/main" val="392279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12</a:t>
            </a:fld>
            <a:endParaRPr lang="fr-FR"/>
          </a:p>
        </p:txBody>
      </p:sp>
    </p:spTree>
    <p:extLst>
      <p:ext uri="{BB962C8B-B14F-4D97-AF65-F5344CB8AC3E}">
        <p14:creationId xmlns:p14="http://schemas.microsoft.com/office/powerpoint/2010/main" val="75851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Il se fait dans le même temps que le SAGE et sert à le faire évoluer.</a:t>
            </a:r>
          </a:p>
          <a:p>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Durée moyenne d’élaboration d’un SAGE (temps entre</a:t>
            </a:r>
            <a:r>
              <a:rPr lang="fr-FR" baseline="0" dirty="0"/>
              <a:t> la constitution de la CLE et l’approbation préfectoral): 6ans (mini 4 ans maxi 10 ans). Fin diagnostic: fin 2020. Scénarii et stratégie: 2022. PAGD et règlement: 2023. Obtention de l’arrêté et mise en œuvre: 2024 - 2025</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13</a:t>
            </a:fld>
            <a:endParaRPr lang="fr-FR"/>
          </a:p>
        </p:txBody>
      </p:sp>
    </p:spTree>
    <p:extLst>
      <p:ext uri="{BB962C8B-B14F-4D97-AF65-F5344CB8AC3E}">
        <p14:creationId xmlns:p14="http://schemas.microsoft.com/office/powerpoint/2010/main" val="3923966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14</a:t>
            </a:fld>
            <a:endParaRPr lang="fr-FR"/>
          </a:p>
        </p:txBody>
      </p:sp>
    </p:spTree>
    <p:extLst>
      <p:ext uri="{BB962C8B-B14F-4D97-AF65-F5344CB8AC3E}">
        <p14:creationId xmlns:p14="http://schemas.microsoft.com/office/powerpoint/2010/main" val="292179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 multiples enjeux apparaissent dans l’objectif d’atteindre le bon état des eaux, avec de nombreuses activités anthropiques et économiques liés avec cette gestion de l’eau.</a:t>
            </a:r>
          </a:p>
          <a:p>
            <a:r>
              <a:rPr lang="fr-FR" dirty="0"/>
              <a:t>Préserver la ressource en eau:</a:t>
            </a:r>
          </a:p>
          <a:p>
            <a:pPr marL="171450" indent="-171450">
              <a:buFontTx/>
              <a:buChar char="-"/>
            </a:pPr>
            <a:r>
              <a:rPr lang="fr-FR" dirty="0"/>
              <a:t>Pollutions ponctuelles: des problèmes lors des rejets d’assainissement, même si des efforts et des améliorations ont eu lieu,</a:t>
            </a:r>
          </a:p>
          <a:p>
            <a:pPr marL="171450" indent="-171450">
              <a:buFontTx/>
              <a:buChar char="-"/>
            </a:pPr>
            <a:r>
              <a:rPr lang="fr-FR" dirty="0"/>
              <a:t>Pollutions diffuses: identification de plusieurs masses d’eau avec des problématiques de qualité. La seine est globalement en bonne qualité sur notre territoire, avec néanmoins des problèmes d’hydrocarbures aromatiques notamment. Affluents nitrates et pesticides. Importance de ces thématiques car le territoire représente une réserve importante de l’alimentation en eau potable futur.</a:t>
            </a:r>
          </a:p>
          <a:p>
            <a:pPr marL="171450" indent="-171450">
              <a:buFontTx/>
              <a:buChar char="-"/>
            </a:pPr>
            <a:r>
              <a:rPr lang="fr-FR" dirty="0"/>
              <a:t>Quantitative: ressource sollicitées sur le territoire.</a:t>
            </a:r>
          </a:p>
          <a:p>
            <a:pPr marL="171450" indent="-171450">
              <a:buFontTx/>
              <a:buChar char="-"/>
            </a:pPr>
            <a:endParaRPr lang="fr-FR" dirty="0"/>
          </a:p>
          <a:p>
            <a:pPr marL="0" indent="0">
              <a:buFontTx/>
              <a:buNone/>
            </a:pPr>
            <a:r>
              <a:rPr lang="fr-FR" dirty="0"/>
              <a:t>Gouvernance:</a:t>
            </a:r>
          </a:p>
          <a:p>
            <a:pPr marL="0" indent="0">
              <a:buFontTx/>
              <a:buNone/>
            </a:pPr>
            <a:r>
              <a:rPr lang="fr-FR" dirty="0"/>
              <a:t>Sensibilisation, communication avec l’ensemble des acteurs, leur intégration à la démarche d’élaboration du SAGE, dans un contexte d’évolution de la gouvernance de l’eau.</a:t>
            </a:r>
          </a:p>
          <a:p>
            <a:pPr marL="0" indent="0">
              <a:buFontTx/>
              <a:buNone/>
            </a:pPr>
            <a:r>
              <a:rPr lang="fr-FR" dirty="0"/>
              <a:t>Solidarité: favoriser les échanges transversaux, et veiller à une harmonisation du territoire.</a:t>
            </a:r>
          </a:p>
          <a:p>
            <a:pPr marL="0" indent="0">
              <a:buFontTx/>
              <a:buNone/>
            </a:pPr>
            <a:endParaRPr lang="fr-FR" dirty="0"/>
          </a:p>
          <a:p>
            <a:pPr marL="0" indent="0">
              <a:buFontTx/>
              <a:buNone/>
            </a:pPr>
            <a:r>
              <a:rPr lang="fr-FR" dirty="0"/>
              <a:t>Préserver les milieux et inondations:</a:t>
            </a:r>
          </a:p>
          <a:p>
            <a:pPr marL="171450" indent="-171450">
              <a:buFontTx/>
              <a:buChar char="-"/>
            </a:pPr>
            <a:r>
              <a:rPr lang="fr-FR" dirty="0"/>
              <a:t>Zones humides: </a:t>
            </a:r>
            <a:r>
              <a:rPr lang="fr-FR" dirty="0" err="1"/>
              <a:t>bassée</a:t>
            </a:r>
            <a:r>
              <a:rPr lang="fr-FR" dirty="0"/>
              <a:t> abrites des milieux humides diversifiés et remarquables et il faut protéger cette biodiversités et les fonctionnalités qui en résulte. Renforcer les connaissances et leur prise en compte dans l’aménagement du territoire. Conciliation des usages (carrières, navigation,…) et des enjeux écologiques.</a:t>
            </a:r>
          </a:p>
          <a:p>
            <a:pPr marL="171450" indent="-171450">
              <a:buFontTx/>
              <a:buChar char="-"/>
            </a:pPr>
            <a:r>
              <a:rPr lang="fr-FR" dirty="0"/>
              <a:t>Réseau hydrographique: parfois perturbée (ouvrages, recalibrage, rectification,…). Améliorer les connaissances, travailler sur la continuité écologique, préserver les milieux aquatiques riches en biodiversité, travailler sur les techniques d’entretiens. Espaces de mobilités.</a:t>
            </a:r>
          </a:p>
          <a:p>
            <a:pPr marL="171450" indent="-171450">
              <a:buFontTx/>
              <a:buChar char="-"/>
            </a:pPr>
            <a:r>
              <a:rPr lang="fr-FR" dirty="0"/>
              <a:t>ZEC </a:t>
            </a:r>
            <a:r>
              <a:rPr lang="fr-FR" dirty="0" err="1"/>
              <a:t>bassée</a:t>
            </a:r>
            <a:r>
              <a:rPr lang="fr-FR" dirty="0"/>
              <a:t> est une zone naturelle d’expansion des crues. Améliorer la connaissance, et identifier les ZEC à préserver.</a:t>
            </a:r>
          </a:p>
          <a:p>
            <a:pPr marL="171450" indent="-171450">
              <a:buFontTx/>
              <a:buChar char="-"/>
            </a:pPr>
            <a:r>
              <a:rPr lang="fr-FR" dirty="0"/>
              <a:t>Amélioration de la gestion des eaux pluviales: pb ruissellement, érosion, transfert de polluants… Identifier, améliorer et accompagner la politique pluviale du territoire.</a:t>
            </a: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15</a:t>
            </a:fld>
            <a:endParaRPr lang="fr-FR"/>
          </a:p>
        </p:txBody>
      </p:sp>
    </p:spTree>
    <p:extLst>
      <p:ext uri="{BB962C8B-B14F-4D97-AF65-F5344CB8AC3E}">
        <p14:creationId xmlns:p14="http://schemas.microsoft.com/office/powerpoint/2010/main" val="1927514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16</a:t>
            </a:fld>
            <a:endParaRPr lang="fr-FR"/>
          </a:p>
        </p:txBody>
      </p:sp>
    </p:spTree>
    <p:extLst>
      <p:ext uri="{BB962C8B-B14F-4D97-AF65-F5344CB8AC3E}">
        <p14:creationId xmlns:p14="http://schemas.microsoft.com/office/powerpoint/2010/main" val="1907280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17</a:t>
            </a:fld>
            <a:endParaRPr lang="fr-FR"/>
          </a:p>
        </p:txBody>
      </p:sp>
    </p:spTree>
    <p:extLst>
      <p:ext uri="{BB962C8B-B14F-4D97-AF65-F5344CB8AC3E}">
        <p14:creationId xmlns:p14="http://schemas.microsoft.com/office/powerpoint/2010/main" val="1226702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Association de l’ensemble des acteurs,</a:t>
            </a:r>
            <a:r>
              <a:rPr lang="fr-FR" baseline="0" dirty="0"/>
              <a:t> dans et hors bassin</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18</a:t>
            </a:fld>
            <a:endParaRPr lang="fr-FR"/>
          </a:p>
        </p:txBody>
      </p:sp>
    </p:spTree>
    <p:extLst>
      <p:ext uri="{BB962C8B-B14F-4D97-AF65-F5344CB8AC3E}">
        <p14:creationId xmlns:p14="http://schemas.microsoft.com/office/powerpoint/2010/main" val="1597945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19</a:t>
            </a:fld>
            <a:endParaRPr lang="fr-FR"/>
          </a:p>
        </p:txBody>
      </p:sp>
    </p:spTree>
    <p:extLst>
      <p:ext uri="{BB962C8B-B14F-4D97-AF65-F5344CB8AC3E}">
        <p14:creationId xmlns:p14="http://schemas.microsoft.com/office/powerpoint/2010/main" val="189258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2</a:t>
            </a:fld>
            <a:endParaRPr lang="fr-FR"/>
          </a:p>
        </p:txBody>
      </p:sp>
    </p:spTree>
    <p:extLst>
      <p:ext uri="{BB962C8B-B14F-4D97-AF65-F5344CB8AC3E}">
        <p14:creationId xmlns:p14="http://schemas.microsoft.com/office/powerpoint/2010/main" val="2660426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20</a:t>
            </a:fld>
            <a:endParaRPr lang="fr-FR"/>
          </a:p>
        </p:txBody>
      </p:sp>
    </p:spTree>
    <p:extLst>
      <p:ext uri="{BB962C8B-B14F-4D97-AF65-F5344CB8AC3E}">
        <p14:creationId xmlns:p14="http://schemas.microsoft.com/office/powerpoint/2010/main" val="162705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21</a:t>
            </a:fld>
            <a:endParaRPr lang="fr-FR"/>
          </a:p>
        </p:txBody>
      </p:sp>
    </p:spTree>
    <p:extLst>
      <p:ext uri="{BB962C8B-B14F-4D97-AF65-F5344CB8AC3E}">
        <p14:creationId xmlns:p14="http://schemas.microsoft.com/office/powerpoint/2010/main" val="1864990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22</a:t>
            </a:fld>
            <a:endParaRPr lang="fr-FR"/>
          </a:p>
        </p:txBody>
      </p:sp>
    </p:spTree>
    <p:extLst>
      <p:ext uri="{BB962C8B-B14F-4D97-AF65-F5344CB8AC3E}">
        <p14:creationId xmlns:p14="http://schemas.microsoft.com/office/powerpoint/2010/main" val="3946676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23</a:t>
            </a:fld>
            <a:endParaRPr lang="fr-FR"/>
          </a:p>
        </p:txBody>
      </p:sp>
    </p:spTree>
    <p:extLst>
      <p:ext uri="{BB962C8B-B14F-4D97-AF65-F5344CB8AC3E}">
        <p14:creationId xmlns:p14="http://schemas.microsoft.com/office/powerpoint/2010/main" val="3645649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24</a:t>
            </a:fld>
            <a:endParaRPr lang="fr-FR"/>
          </a:p>
        </p:txBody>
      </p:sp>
    </p:spTree>
    <p:extLst>
      <p:ext uri="{BB962C8B-B14F-4D97-AF65-F5344CB8AC3E}">
        <p14:creationId xmlns:p14="http://schemas.microsoft.com/office/powerpoint/2010/main" val="2486702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25</a:t>
            </a:fld>
            <a:endParaRPr lang="fr-FR"/>
          </a:p>
        </p:txBody>
      </p:sp>
    </p:spTree>
    <p:extLst>
      <p:ext uri="{BB962C8B-B14F-4D97-AF65-F5344CB8AC3E}">
        <p14:creationId xmlns:p14="http://schemas.microsoft.com/office/powerpoint/2010/main" val="3058515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26</a:t>
            </a:fld>
            <a:endParaRPr lang="fr-FR"/>
          </a:p>
        </p:txBody>
      </p:sp>
    </p:spTree>
    <p:extLst>
      <p:ext uri="{BB962C8B-B14F-4D97-AF65-F5344CB8AC3E}">
        <p14:creationId xmlns:p14="http://schemas.microsoft.com/office/powerpoint/2010/main" val="893669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27</a:t>
            </a:fld>
            <a:endParaRPr lang="fr-FR"/>
          </a:p>
        </p:txBody>
      </p:sp>
    </p:spTree>
    <p:extLst>
      <p:ext uri="{BB962C8B-B14F-4D97-AF65-F5344CB8AC3E}">
        <p14:creationId xmlns:p14="http://schemas.microsoft.com/office/powerpoint/2010/main" val="2655276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28</a:t>
            </a:fld>
            <a:endParaRPr lang="fr-FR"/>
          </a:p>
        </p:txBody>
      </p:sp>
    </p:spTree>
    <p:extLst>
      <p:ext uri="{BB962C8B-B14F-4D97-AF65-F5344CB8AC3E}">
        <p14:creationId xmlns:p14="http://schemas.microsoft.com/office/powerpoint/2010/main" val="3751991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29</a:t>
            </a:fld>
            <a:endParaRPr lang="fr-FR"/>
          </a:p>
        </p:txBody>
      </p:sp>
    </p:spTree>
    <p:extLst>
      <p:ext uri="{BB962C8B-B14F-4D97-AF65-F5344CB8AC3E}">
        <p14:creationId xmlns:p14="http://schemas.microsoft.com/office/powerpoint/2010/main" val="428378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3</a:t>
            </a:fld>
            <a:endParaRPr lang="fr-FR"/>
          </a:p>
        </p:txBody>
      </p:sp>
    </p:spTree>
    <p:extLst>
      <p:ext uri="{BB962C8B-B14F-4D97-AF65-F5344CB8AC3E}">
        <p14:creationId xmlns:p14="http://schemas.microsoft.com/office/powerpoint/2010/main" val="2172501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30</a:t>
            </a:fld>
            <a:endParaRPr lang="fr-FR"/>
          </a:p>
        </p:txBody>
      </p:sp>
    </p:spTree>
    <p:extLst>
      <p:ext uri="{BB962C8B-B14F-4D97-AF65-F5344CB8AC3E}">
        <p14:creationId xmlns:p14="http://schemas.microsoft.com/office/powerpoint/2010/main" val="2650665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31</a:t>
            </a:fld>
            <a:endParaRPr lang="fr-FR"/>
          </a:p>
        </p:txBody>
      </p:sp>
    </p:spTree>
    <p:extLst>
      <p:ext uri="{BB962C8B-B14F-4D97-AF65-F5344CB8AC3E}">
        <p14:creationId xmlns:p14="http://schemas.microsoft.com/office/powerpoint/2010/main" val="1731603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32</a:t>
            </a:fld>
            <a:endParaRPr lang="fr-FR"/>
          </a:p>
        </p:txBody>
      </p:sp>
    </p:spTree>
    <p:extLst>
      <p:ext uri="{BB962C8B-B14F-4D97-AF65-F5344CB8AC3E}">
        <p14:creationId xmlns:p14="http://schemas.microsoft.com/office/powerpoint/2010/main" val="3367639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Rôle animateur: Animer, concerter, expliquer ce qu’est un SAGE,</a:t>
            </a:r>
            <a:r>
              <a:rPr lang="fr-FR" baseline="0" dirty="0"/>
              <a:t> répondre aux questions particulières, participer à la préparation des réunions, à la définition des objectifs…</a:t>
            </a:r>
            <a:endParaRPr lang="fr-FR" dirty="0"/>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33</a:t>
            </a:fld>
            <a:endParaRPr lang="fr-FR"/>
          </a:p>
        </p:txBody>
      </p:sp>
    </p:spTree>
    <p:extLst>
      <p:ext uri="{BB962C8B-B14F-4D97-AF65-F5344CB8AC3E}">
        <p14:creationId xmlns:p14="http://schemas.microsoft.com/office/powerpoint/2010/main" val="753490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34</a:t>
            </a:fld>
            <a:endParaRPr lang="fr-FR"/>
          </a:p>
        </p:txBody>
      </p:sp>
    </p:spTree>
    <p:extLst>
      <p:ext uri="{BB962C8B-B14F-4D97-AF65-F5344CB8AC3E}">
        <p14:creationId xmlns:p14="http://schemas.microsoft.com/office/powerpoint/2010/main" val="396980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35</a:t>
            </a:fld>
            <a:endParaRPr lang="fr-FR"/>
          </a:p>
        </p:txBody>
      </p:sp>
    </p:spTree>
    <p:extLst>
      <p:ext uri="{BB962C8B-B14F-4D97-AF65-F5344CB8AC3E}">
        <p14:creationId xmlns:p14="http://schemas.microsoft.com/office/powerpoint/2010/main" val="1692846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CLE: Valide les étapes importantes</a:t>
            </a:r>
          </a:p>
          <a:p>
            <a:r>
              <a:rPr lang="fr-FR" dirty="0"/>
              <a:t>Bureau: suit l’ élaboration</a:t>
            </a:r>
            <a:r>
              <a:rPr lang="fr-FR" baseline="0" dirty="0"/>
              <a:t> de l’étude</a:t>
            </a:r>
          </a:p>
          <a:p>
            <a:r>
              <a:rPr lang="fr-FR" baseline="0" dirty="0"/>
              <a:t>Commission: travail sur leurs thématiques, analyse, propose, interroge les experts,…</a:t>
            </a:r>
          </a:p>
          <a:p>
            <a:endParaRPr lang="fr-FR" baseline="0" dirty="0"/>
          </a:p>
          <a:p>
            <a:r>
              <a:rPr lang="fr-FR" baseline="0" dirty="0"/>
              <a:t>Commission Quantité qualité: pilote l’étude adéquation besoins / ressources</a:t>
            </a:r>
          </a:p>
          <a:p>
            <a:r>
              <a:rPr lang="fr-FR" baseline="0" dirty="0"/>
              <a:t>Analyse des offres et choix du BE: invitation du bureau ou mise en place d’une « commission marché »?</a:t>
            </a:r>
            <a:endParaRPr lang="fr-FR" dirty="0"/>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36</a:t>
            </a:fld>
            <a:endParaRPr lang="fr-FR"/>
          </a:p>
        </p:txBody>
      </p:sp>
    </p:spTree>
    <p:extLst>
      <p:ext uri="{BB962C8B-B14F-4D97-AF65-F5344CB8AC3E}">
        <p14:creationId xmlns:p14="http://schemas.microsoft.com/office/powerpoint/2010/main" val="1941024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Elections municipales en mars 2020.</a:t>
            </a:r>
            <a:r>
              <a:rPr lang="fr-FR" baseline="0" dirty="0"/>
              <a:t> CLE et bureau de Mai possible?</a:t>
            </a:r>
            <a:endParaRPr lang="fr-FR" dirty="0"/>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37</a:t>
            </a:fld>
            <a:endParaRPr lang="fr-FR"/>
          </a:p>
        </p:txBody>
      </p:sp>
    </p:spTree>
    <p:extLst>
      <p:ext uri="{BB962C8B-B14F-4D97-AF65-F5344CB8AC3E}">
        <p14:creationId xmlns:p14="http://schemas.microsoft.com/office/powerpoint/2010/main" val="3204368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Elections municipales en mars 2020.</a:t>
            </a:r>
            <a:r>
              <a:rPr lang="fr-FR" baseline="0" dirty="0"/>
              <a:t> CLE et bureau de Mai possible?</a:t>
            </a:r>
            <a:endParaRPr lang="fr-FR" dirty="0"/>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38</a:t>
            </a:fld>
            <a:endParaRPr lang="fr-FR"/>
          </a:p>
        </p:txBody>
      </p:sp>
    </p:spTree>
    <p:extLst>
      <p:ext uri="{BB962C8B-B14F-4D97-AF65-F5344CB8AC3E}">
        <p14:creationId xmlns:p14="http://schemas.microsoft.com/office/powerpoint/2010/main" val="3184330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Calendrier susceptible d’être modifié par les bureau d’étude qui ont une expérience de l’élaboration de SAGE pour qu’il s’adapte au mieux à la méthodologique qu’ils proposeront.</a:t>
            </a: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39</a:t>
            </a:fld>
            <a:endParaRPr lang="fr-FR"/>
          </a:p>
        </p:txBody>
      </p:sp>
    </p:spTree>
    <p:extLst>
      <p:ext uri="{BB962C8B-B14F-4D97-AF65-F5344CB8AC3E}">
        <p14:creationId xmlns:p14="http://schemas.microsoft.com/office/powerpoint/2010/main" val="20343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4</a:t>
            </a:fld>
            <a:endParaRPr lang="fr-FR"/>
          </a:p>
        </p:txBody>
      </p:sp>
    </p:spTree>
    <p:extLst>
      <p:ext uri="{BB962C8B-B14F-4D97-AF65-F5344CB8AC3E}">
        <p14:creationId xmlns:p14="http://schemas.microsoft.com/office/powerpoint/2010/main" val="80058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40</a:t>
            </a:fld>
            <a:endParaRPr lang="fr-FR"/>
          </a:p>
        </p:txBody>
      </p:sp>
    </p:spTree>
    <p:extLst>
      <p:ext uri="{BB962C8B-B14F-4D97-AF65-F5344CB8AC3E}">
        <p14:creationId xmlns:p14="http://schemas.microsoft.com/office/powerpoint/2010/main" val="2679984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Mise en place en cours d’une plateforme d’échange de documents</a:t>
            </a:r>
            <a:r>
              <a:rPr lang="fr-FR" baseline="0" dirty="0"/>
              <a:t> pour les membres de la CLE</a:t>
            </a:r>
            <a:endParaRPr lang="fr-FR" dirty="0"/>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41</a:t>
            </a:fld>
            <a:endParaRPr lang="fr-FR"/>
          </a:p>
        </p:txBody>
      </p:sp>
    </p:spTree>
    <p:extLst>
      <p:ext uri="{BB962C8B-B14F-4D97-AF65-F5344CB8AC3E}">
        <p14:creationId xmlns:p14="http://schemas.microsoft.com/office/powerpoint/2010/main" val="2752579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42</a:t>
            </a:fld>
            <a:endParaRPr lang="fr-FR"/>
          </a:p>
        </p:txBody>
      </p:sp>
    </p:spTree>
    <p:extLst>
      <p:ext uri="{BB962C8B-B14F-4D97-AF65-F5344CB8AC3E}">
        <p14:creationId xmlns:p14="http://schemas.microsoft.com/office/powerpoint/2010/main" val="1650160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Région</a:t>
            </a:r>
            <a:r>
              <a:rPr lang="fr-FR" baseline="0" dirty="0"/>
              <a:t> (aide poste d’animation + études)</a:t>
            </a:r>
          </a:p>
          <a:p>
            <a:r>
              <a:rPr lang="fr-FR" dirty="0"/>
              <a:t>Investissement: 14000€ immobilisation</a:t>
            </a:r>
            <a:r>
              <a:rPr lang="fr-FR" baseline="0" dirty="0"/>
              <a:t> corporelle matériel de transport.</a:t>
            </a:r>
            <a:endParaRPr lang="fr-FR" dirty="0"/>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43</a:t>
            </a:fld>
            <a:endParaRPr lang="fr-FR"/>
          </a:p>
        </p:txBody>
      </p:sp>
    </p:spTree>
    <p:extLst>
      <p:ext uri="{BB962C8B-B14F-4D97-AF65-F5344CB8AC3E}">
        <p14:creationId xmlns:p14="http://schemas.microsoft.com/office/powerpoint/2010/main" val="2469264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44</a:t>
            </a:fld>
            <a:endParaRPr lang="fr-FR"/>
          </a:p>
        </p:txBody>
      </p:sp>
    </p:spTree>
    <p:extLst>
      <p:ext uri="{BB962C8B-B14F-4D97-AF65-F5344CB8AC3E}">
        <p14:creationId xmlns:p14="http://schemas.microsoft.com/office/powerpoint/2010/main" val="2170095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travail d’élaboration ne faisant que commencer aucun avis ne sera rendu pour le moment</a:t>
            </a: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45</a:t>
            </a:fld>
            <a:endParaRPr lang="fr-FR"/>
          </a:p>
        </p:txBody>
      </p:sp>
    </p:spTree>
    <p:extLst>
      <p:ext uri="{BB962C8B-B14F-4D97-AF65-F5344CB8AC3E}">
        <p14:creationId xmlns:p14="http://schemas.microsoft.com/office/powerpoint/2010/main" val="888424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Si intégration de nouvelles coordonnées, adresses mails, pour le CR et les futurs communications (ou n° de tel), merci de me le signaler ici ou par mail.</a:t>
            </a:r>
          </a:p>
          <a:p>
            <a:r>
              <a:rPr lang="fr-FR" dirty="0"/>
              <a:t>06 45 23 41 78</a:t>
            </a:r>
          </a:p>
        </p:txBody>
      </p:sp>
      <p:sp>
        <p:nvSpPr>
          <p:cNvPr id="4" name="Espace réservé du numéro de diapositive 3"/>
          <p:cNvSpPr>
            <a:spLocks noGrp="1"/>
          </p:cNvSpPr>
          <p:nvPr>
            <p:ph type="sldNum" sz="quarter" idx="10"/>
          </p:nvPr>
        </p:nvSpPr>
        <p:spPr/>
        <p:txBody>
          <a:bodyPr/>
          <a:lstStyle/>
          <a:p>
            <a:fld id="{D9E4DA3A-27F8-4B2F-80BE-E3F376F625A0}" type="slidenum">
              <a:rPr lang="fr-FR" smtClean="0"/>
              <a:t>46</a:t>
            </a:fld>
            <a:endParaRPr lang="fr-FR"/>
          </a:p>
        </p:txBody>
      </p:sp>
    </p:spTree>
    <p:extLst>
      <p:ext uri="{BB962C8B-B14F-4D97-AF65-F5344CB8AC3E}">
        <p14:creationId xmlns:p14="http://schemas.microsoft.com/office/powerpoint/2010/main" val="124417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5</a:t>
            </a:fld>
            <a:endParaRPr lang="fr-FR"/>
          </a:p>
        </p:txBody>
      </p:sp>
    </p:spTree>
    <p:extLst>
      <p:ext uri="{BB962C8B-B14F-4D97-AF65-F5344CB8AC3E}">
        <p14:creationId xmlns:p14="http://schemas.microsoft.com/office/powerpoint/2010/main" val="183833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6</a:t>
            </a:fld>
            <a:endParaRPr lang="fr-FR"/>
          </a:p>
        </p:txBody>
      </p:sp>
    </p:spTree>
    <p:extLst>
      <p:ext uri="{BB962C8B-B14F-4D97-AF65-F5344CB8AC3E}">
        <p14:creationId xmlns:p14="http://schemas.microsoft.com/office/powerpoint/2010/main" val="221078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Commence cette phase par une rencontre avec les acteurs: attentes et/ou inquiétude sur la mise en place du SAGE, identifier les principaux enjeux pour vous, répertorier les données. On parlera potentiellement de l’ensemble des thématiques qui ont été citées plus </a:t>
            </a:r>
            <a:r>
              <a:rPr lang="fr-FR" dirty="0" err="1"/>
              <a:t>tot</a:t>
            </a:r>
            <a:r>
              <a:rPr lang="fr-FR" dirty="0"/>
              <a:t>.</a:t>
            </a: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7</a:t>
            </a:fld>
            <a:endParaRPr lang="fr-FR"/>
          </a:p>
        </p:txBody>
      </p:sp>
    </p:spTree>
    <p:extLst>
      <p:ext uri="{BB962C8B-B14F-4D97-AF65-F5344CB8AC3E}">
        <p14:creationId xmlns:p14="http://schemas.microsoft.com/office/powerpoint/2010/main" val="292258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8</a:t>
            </a:fld>
            <a:endParaRPr lang="fr-FR"/>
          </a:p>
        </p:txBody>
      </p:sp>
    </p:spTree>
    <p:extLst>
      <p:ext uri="{BB962C8B-B14F-4D97-AF65-F5344CB8AC3E}">
        <p14:creationId xmlns:p14="http://schemas.microsoft.com/office/powerpoint/2010/main" val="177666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E4DA3A-27F8-4B2F-80BE-E3F376F625A0}" type="slidenum">
              <a:rPr lang="fr-FR" smtClean="0"/>
              <a:t>9</a:t>
            </a:fld>
            <a:endParaRPr lang="fr-FR"/>
          </a:p>
        </p:txBody>
      </p:sp>
    </p:spTree>
    <p:extLst>
      <p:ext uri="{BB962C8B-B14F-4D97-AF65-F5344CB8AC3E}">
        <p14:creationId xmlns:p14="http://schemas.microsoft.com/office/powerpoint/2010/main" val="19100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28D50F8-F7D3-4268-B056-7145FC652154}" type="datetimeFigureOut">
              <a:rPr lang="fr-FR" smtClean="0">
                <a:solidFill>
                  <a:prstClr val="black">
                    <a:tint val="75000"/>
                  </a:prstClr>
                </a:solidFill>
              </a:rPr>
              <a:pPr/>
              <a:t>13/03/2019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BAE4F0D-F245-4607-9F28-00F7D9D1D1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1995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28D50F8-F7D3-4268-B056-7145FC652154}" type="datetimeFigureOut">
              <a:rPr lang="fr-FR" smtClean="0">
                <a:solidFill>
                  <a:prstClr val="black">
                    <a:tint val="75000"/>
                  </a:prstClr>
                </a:solidFill>
              </a:rPr>
              <a:pPr/>
              <a:t>13/03/2019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BAE4F0D-F245-4607-9F28-00F7D9D1D1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082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28D50F8-F7D3-4268-B056-7145FC652154}" type="datetimeFigureOut">
              <a:rPr lang="fr-FR" smtClean="0">
                <a:solidFill>
                  <a:prstClr val="black">
                    <a:tint val="75000"/>
                  </a:prstClr>
                </a:solidFill>
              </a:rPr>
              <a:pPr/>
              <a:t>13/03/2019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BAE4F0D-F245-4607-9F28-00F7D9D1D1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1473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es + 1 image">
    <p:spTree>
      <p:nvGrpSpPr>
        <p:cNvPr id="1" name=""/>
        <p:cNvGrpSpPr/>
        <p:nvPr/>
      </p:nvGrpSpPr>
      <p:grpSpPr>
        <a:xfrm>
          <a:off x="0" y="0"/>
          <a:ext cx="0" cy="0"/>
          <a:chOff x="0" y="0"/>
          <a:chExt cx="0" cy="0"/>
        </a:xfrm>
      </p:grpSpPr>
      <p:cxnSp>
        <p:nvCxnSpPr>
          <p:cNvPr id="6" name="Connecteur droit 5"/>
          <p:cNvCxnSpPr/>
          <p:nvPr userDrawn="1"/>
        </p:nvCxnSpPr>
        <p:spPr>
          <a:xfrm>
            <a:off x="4381499" y="885706"/>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4381499" y="2141252"/>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628650" y="952394"/>
            <a:ext cx="7886700" cy="544724"/>
          </a:xfrm>
        </p:spPr>
        <p:txBody>
          <a:bodyPr>
            <a:normAutofit/>
          </a:bodyPr>
          <a:lstStyle>
            <a:lvl1pPr algn="ctr">
              <a:defRPr sz="2931" b="1">
                <a:solidFill>
                  <a:srgbClr val="3D5A99"/>
                </a:solidFill>
                <a:latin typeface="Tahoma" charset="0"/>
                <a:ea typeface="Tahoma" charset="0"/>
                <a:cs typeface="Tahoma" charset="0"/>
              </a:defRPr>
            </a:lvl1pPr>
          </a:lstStyle>
          <a:p>
            <a:r>
              <a:rPr lang="fr-FR" dirty="0"/>
              <a:t>Cliquez et modifiez le titre</a:t>
            </a:r>
          </a:p>
        </p:txBody>
      </p:sp>
      <p:sp>
        <p:nvSpPr>
          <p:cNvPr id="9" name="Espace réservé du texte 12"/>
          <p:cNvSpPr>
            <a:spLocks noGrp="1"/>
          </p:cNvSpPr>
          <p:nvPr>
            <p:ph type="body" sz="quarter" idx="12" hasCustomPrompt="1"/>
          </p:nvPr>
        </p:nvSpPr>
        <p:spPr>
          <a:xfrm>
            <a:off x="628650" y="1563289"/>
            <a:ext cx="7886700" cy="446654"/>
          </a:xfrm>
        </p:spPr>
        <p:txBody>
          <a:bodyPr/>
          <a:lstStyle>
            <a:lvl1pPr marL="0" indent="0" algn="ctr">
              <a:buNone/>
              <a:defRPr sz="2735">
                <a:solidFill>
                  <a:srgbClr val="3D5A99"/>
                </a:solidFill>
                <a:latin typeface="Tahoma" charset="0"/>
                <a:ea typeface="Tahoma" charset="0"/>
                <a:cs typeface="Tahoma" charset="0"/>
              </a:defRPr>
            </a:lvl1pPr>
          </a:lstStyle>
          <a:p>
            <a:r>
              <a:rPr lang="fr-FR" sz="1954" b="0" dirty="0"/>
              <a:t>Cliquez et modifiez le sous-titre</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3"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4"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sp>
        <p:nvSpPr>
          <p:cNvPr id="15" name="Espace réservé pour une image  10"/>
          <p:cNvSpPr>
            <a:spLocks noGrp="1"/>
          </p:cNvSpPr>
          <p:nvPr>
            <p:ph type="pic" sz="quarter" idx="26"/>
          </p:nvPr>
        </p:nvSpPr>
        <p:spPr>
          <a:xfrm>
            <a:off x="4667253" y="2477954"/>
            <a:ext cx="3848098" cy="2933387"/>
          </a:xfrm>
          <a:pattFill prst="pct10">
            <a:fgClr>
              <a:schemeClr val="accent1"/>
            </a:fgClr>
            <a:bgClr>
              <a:schemeClr val="bg1"/>
            </a:bgClr>
          </a:pattFill>
        </p:spPr>
        <p:txBody>
          <a:bodyPr/>
          <a:lstStyle>
            <a:lvl1pPr>
              <a:defRPr>
                <a:noFill/>
              </a:defRPr>
            </a:lvl1pPr>
          </a:lstStyle>
          <a:p>
            <a:endParaRPr lang="fr-FR" dirty="0"/>
          </a:p>
        </p:txBody>
      </p:sp>
      <p:sp>
        <p:nvSpPr>
          <p:cNvPr id="17" name="Espace réservé du texte 14"/>
          <p:cNvSpPr>
            <a:spLocks noGrp="1"/>
          </p:cNvSpPr>
          <p:nvPr>
            <p:ph type="body" sz="quarter" idx="14" hasCustomPrompt="1"/>
          </p:nvPr>
        </p:nvSpPr>
        <p:spPr>
          <a:xfrm>
            <a:off x="1043436" y="2477955"/>
            <a:ext cx="3433313" cy="255895"/>
          </a:xfrm>
        </p:spPr>
        <p:txBody>
          <a:bodyPr anchor="t"/>
          <a:lstStyle>
            <a:lvl1pPr algn="l">
              <a:defRPr sz="1563" b="1"/>
            </a:lvl1pPr>
            <a:lvl2pPr algn="ctr">
              <a:defRPr sz="1368"/>
            </a:lvl2pPr>
            <a:lvl4pPr algn="ctr">
              <a:lnSpc>
                <a:spcPct val="250000"/>
              </a:lnSpc>
              <a:buFontTx/>
              <a:buNone/>
              <a:defRPr sz="1172">
                <a:solidFill>
                  <a:schemeClr val="tx1"/>
                </a:solidFill>
              </a:defRPr>
            </a:lvl4pPr>
          </a:lstStyle>
          <a:p>
            <a:pPr lvl="0"/>
            <a:r>
              <a:rPr lang="fr-FR" dirty="0"/>
              <a:t>TITRE</a:t>
            </a:r>
          </a:p>
        </p:txBody>
      </p:sp>
      <p:sp>
        <p:nvSpPr>
          <p:cNvPr id="18" name="Espace réservé du texte 18"/>
          <p:cNvSpPr>
            <a:spLocks noGrp="1"/>
          </p:cNvSpPr>
          <p:nvPr>
            <p:ph type="body" sz="quarter" idx="16" hasCustomPrompt="1"/>
          </p:nvPr>
        </p:nvSpPr>
        <p:spPr>
          <a:xfrm>
            <a:off x="1022159" y="2841301"/>
            <a:ext cx="3454591" cy="906829"/>
          </a:xfrm>
        </p:spPr>
        <p:txBody>
          <a:bodyPr>
            <a:normAutofit/>
          </a:bodyPr>
          <a:lstStyle>
            <a:lvl1pPr algn="l">
              <a:defRPr sz="1172" baseline="0">
                <a:solidFill>
                  <a:schemeClr val="tx1"/>
                </a:solidFill>
              </a:defRPr>
            </a:lvl1pPr>
          </a:lstStyle>
          <a:p>
            <a:pPr lvl="0"/>
            <a:r>
              <a:rPr lang="fr-FR" dirty="0"/>
              <a:t>Zone de texte</a:t>
            </a:r>
          </a:p>
        </p:txBody>
      </p:sp>
      <p:sp>
        <p:nvSpPr>
          <p:cNvPr id="20" name="Espace réservé du texte 14"/>
          <p:cNvSpPr>
            <a:spLocks noGrp="1"/>
          </p:cNvSpPr>
          <p:nvPr>
            <p:ph type="body" sz="quarter" idx="27" hasCustomPrompt="1"/>
          </p:nvPr>
        </p:nvSpPr>
        <p:spPr>
          <a:xfrm>
            <a:off x="1043436" y="3872717"/>
            <a:ext cx="3433313" cy="255895"/>
          </a:xfrm>
        </p:spPr>
        <p:txBody>
          <a:bodyPr anchor="t"/>
          <a:lstStyle>
            <a:lvl1pPr algn="l">
              <a:defRPr sz="1563" b="1"/>
            </a:lvl1pPr>
            <a:lvl2pPr algn="ctr">
              <a:defRPr sz="1368"/>
            </a:lvl2pPr>
            <a:lvl4pPr algn="ctr">
              <a:lnSpc>
                <a:spcPct val="250000"/>
              </a:lnSpc>
              <a:buFontTx/>
              <a:buNone/>
              <a:defRPr sz="1172">
                <a:solidFill>
                  <a:schemeClr val="tx1"/>
                </a:solidFill>
              </a:defRPr>
            </a:lvl4pPr>
          </a:lstStyle>
          <a:p>
            <a:pPr lvl="0"/>
            <a:r>
              <a:rPr lang="fr-FR" dirty="0"/>
              <a:t>TITRE</a:t>
            </a:r>
          </a:p>
        </p:txBody>
      </p:sp>
      <p:sp>
        <p:nvSpPr>
          <p:cNvPr id="21" name="Espace réservé du texte 18"/>
          <p:cNvSpPr>
            <a:spLocks noGrp="1"/>
          </p:cNvSpPr>
          <p:nvPr>
            <p:ph type="body" sz="quarter" idx="28" hasCustomPrompt="1"/>
          </p:nvPr>
        </p:nvSpPr>
        <p:spPr>
          <a:xfrm>
            <a:off x="1022159" y="4236063"/>
            <a:ext cx="3454591" cy="1170982"/>
          </a:xfrm>
        </p:spPr>
        <p:txBody>
          <a:bodyPr>
            <a:normAutofit/>
          </a:bodyPr>
          <a:lstStyle>
            <a:lvl1pPr algn="l">
              <a:defRPr sz="1172" baseline="0">
                <a:solidFill>
                  <a:schemeClr val="tx1"/>
                </a:solidFill>
              </a:defRPr>
            </a:lvl1pPr>
          </a:lstStyle>
          <a:p>
            <a:pPr lvl="0"/>
            <a:r>
              <a:rPr lang="fr-FR" dirty="0"/>
              <a:t>Zone de texte</a:t>
            </a:r>
          </a:p>
        </p:txBody>
      </p:sp>
      <p:pic>
        <p:nvPicPr>
          <p:cNvPr id="22" name="Imag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 y="3748129"/>
            <a:ext cx="523680" cy="511601"/>
          </a:xfrm>
          <a:prstGeom prst="rect">
            <a:avLst/>
          </a:prstGeom>
        </p:spPr>
      </p:pic>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27180" y="2446424"/>
            <a:ext cx="494979" cy="442322"/>
          </a:xfrm>
          <a:prstGeom prst="rect">
            <a:avLst/>
          </a:prstGeom>
        </p:spPr>
      </p:pic>
      <p:pic>
        <p:nvPicPr>
          <p:cNvPr id="24" name="Imag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7748" y="3850061"/>
            <a:ext cx="494979" cy="442322"/>
          </a:xfrm>
          <a:prstGeom prst="rect">
            <a:avLst/>
          </a:prstGeom>
        </p:spPr>
      </p:pic>
    </p:spTree>
    <p:extLst>
      <p:ext uri="{BB962C8B-B14F-4D97-AF65-F5344CB8AC3E}">
        <p14:creationId xmlns:p14="http://schemas.microsoft.com/office/powerpoint/2010/main" val="314950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es + 1 image">
    <p:spTree>
      <p:nvGrpSpPr>
        <p:cNvPr id="1" name=""/>
        <p:cNvGrpSpPr/>
        <p:nvPr/>
      </p:nvGrpSpPr>
      <p:grpSpPr>
        <a:xfrm>
          <a:off x="0" y="0"/>
          <a:ext cx="0" cy="0"/>
          <a:chOff x="0" y="0"/>
          <a:chExt cx="0" cy="0"/>
        </a:xfrm>
      </p:grpSpPr>
      <p:cxnSp>
        <p:nvCxnSpPr>
          <p:cNvPr id="6" name="Connecteur droit 5"/>
          <p:cNvCxnSpPr/>
          <p:nvPr userDrawn="1"/>
        </p:nvCxnSpPr>
        <p:spPr>
          <a:xfrm>
            <a:off x="4381499" y="885706"/>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4381499" y="1561584"/>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628650" y="952394"/>
            <a:ext cx="7886700" cy="544724"/>
          </a:xfrm>
        </p:spPr>
        <p:txBody>
          <a:bodyPr>
            <a:normAutofit/>
          </a:bodyPr>
          <a:lstStyle>
            <a:lvl1pPr algn="ctr">
              <a:defRPr sz="2931" b="1">
                <a:solidFill>
                  <a:srgbClr val="3D5A99"/>
                </a:solidFill>
                <a:latin typeface="Tahoma" charset="0"/>
                <a:ea typeface="Tahoma" charset="0"/>
                <a:cs typeface="Tahoma" charset="0"/>
              </a:defRPr>
            </a:lvl1pPr>
          </a:lstStyle>
          <a:p>
            <a:r>
              <a:rPr lang="fr-FR" dirty="0"/>
              <a:t>Cliquez et modifiez le titre</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3"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4"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sp>
        <p:nvSpPr>
          <p:cNvPr id="17" name="Espace réservé du texte 14"/>
          <p:cNvSpPr>
            <a:spLocks noGrp="1"/>
          </p:cNvSpPr>
          <p:nvPr>
            <p:ph type="body" sz="quarter" idx="14" hasCustomPrompt="1"/>
          </p:nvPr>
        </p:nvSpPr>
        <p:spPr>
          <a:xfrm>
            <a:off x="1043436" y="2477955"/>
            <a:ext cx="3433313" cy="255895"/>
          </a:xfrm>
        </p:spPr>
        <p:txBody>
          <a:bodyPr anchor="t"/>
          <a:lstStyle>
            <a:lvl1pPr algn="l">
              <a:defRPr sz="1563" b="1"/>
            </a:lvl1pPr>
            <a:lvl2pPr algn="ctr">
              <a:defRPr sz="1368"/>
            </a:lvl2pPr>
            <a:lvl4pPr algn="ctr">
              <a:lnSpc>
                <a:spcPct val="250000"/>
              </a:lnSpc>
              <a:buFontTx/>
              <a:buNone/>
              <a:defRPr sz="1172">
                <a:solidFill>
                  <a:schemeClr val="tx1"/>
                </a:solidFill>
              </a:defRPr>
            </a:lvl4pPr>
          </a:lstStyle>
          <a:p>
            <a:pPr lvl="0"/>
            <a:r>
              <a:rPr lang="fr-FR" dirty="0"/>
              <a:t>TITRE</a:t>
            </a:r>
          </a:p>
        </p:txBody>
      </p:sp>
      <p:sp>
        <p:nvSpPr>
          <p:cNvPr id="20" name="Espace réservé du texte 14"/>
          <p:cNvSpPr>
            <a:spLocks noGrp="1"/>
          </p:cNvSpPr>
          <p:nvPr>
            <p:ph type="body" sz="quarter" idx="27" hasCustomPrompt="1"/>
          </p:nvPr>
        </p:nvSpPr>
        <p:spPr>
          <a:xfrm>
            <a:off x="1043436" y="2860353"/>
            <a:ext cx="3433313" cy="255895"/>
          </a:xfrm>
        </p:spPr>
        <p:txBody>
          <a:bodyPr anchor="t"/>
          <a:lstStyle>
            <a:lvl1pPr algn="l">
              <a:defRPr sz="1563" b="1"/>
            </a:lvl1pPr>
            <a:lvl2pPr algn="ctr">
              <a:defRPr sz="1368"/>
            </a:lvl2pPr>
            <a:lvl4pPr algn="ctr">
              <a:lnSpc>
                <a:spcPct val="250000"/>
              </a:lnSpc>
              <a:buFontTx/>
              <a:buNone/>
              <a:defRPr sz="1172">
                <a:solidFill>
                  <a:schemeClr val="tx1"/>
                </a:solidFill>
              </a:defRPr>
            </a:lvl4pPr>
          </a:lstStyle>
          <a:p>
            <a:pPr lvl="0"/>
            <a:r>
              <a:rPr lang="fr-FR" dirty="0"/>
              <a:t>TITRE</a:t>
            </a:r>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27180" y="2446424"/>
            <a:ext cx="494979" cy="442322"/>
          </a:xfrm>
          <a:prstGeom prst="rect">
            <a:avLst/>
          </a:prstGeom>
        </p:spPr>
      </p:pic>
      <p:pic>
        <p:nvPicPr>
          <p:cNvPr id="24" name="Imag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37748" y="2837695"/>
            <a:ext cx="494979" cy="442322"/>
          </a:xfrm>
          <a:prstGeom prst="rect">
            <a:avLst/>
          </a:prstGeom>
        </p:spPr>
      </p:pic>
      <p:sp>
        <p:nvSpPr>
          <p:cNvPr id="19" name="Espace réservé du texte 14"/>
          <p:cNvSpPr>
            <a:spLocks noGrp="1"/>
          </p:cNvSpPr>
          <p:nvPr>
            <p:ph type="body" sz="quarter" idx="28" hasCustomPrompt="1"/>
          </p:nvPr>
        </p:nvSpPr>
        <p:spPr>
          <a:xfrm>
            <a:off x="1040717" y="3233192"/>
            <a:ext cx="3433313" cy="255895"/>
          </a:xfrm>
        </p:spPr>
        <p:txBody>
          <a:bodyPr anchor="t"/>
          <a:lstStyle>
            <a:lvl1pPr algn="l">
              <a:defRPr sz="1563" b="1"/>
            </a:lvl1pPr>
            <a:lvl2pPr algn="ctr">
              <a:defRPr sz="1368"/>
            </a:lvl2pPr>
            <a:lvl4pPr algn="ctr">
              <a:lnSpc>
                <a:spcPct val="250000"/>
              </a:lnSpc>
              <a:buFontTx/>
              <a:buNone/>
              <a:defRPr sz="1172">
                <a:solidFill>
                  <a:schemeClr val="tx1"/>
                </a:solidFill>
              </a:defRPr>
            </a:lvl4pPr>
          </a:lstStyle>
          <a:p>
            <a:pPr lvl="0"/>
            <a:r>
              <a:rPr lang="fr-FR" dirty="0"/>
              <a:t>TITRE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35028" y="3210534"/>
            <a:ext cx="494979" cy="442322"/>
          </a:xfrm>
          <a:prstGeom prst="rect">
            <a:avLst/>
          </a:prstGeom>
        </p:spPr>
      </p:pic>
    </p:spTree>
    <p:extLst>
      <p:ext uri="{BB962C8B-B14F-4D97-AF65-F5344CB8AC3E}">
        <p14:creationId xmlns:p14="http://schemas.microsoft.com/office/powerpoint/2010/main" val="27827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extes + 1 image">
    <p:spTree>
      <p:nvGrpSpPr>
        <p:cNvPr id="1" name=""/>
        <p:cNvGrpSpPr/>
        <p:nvPr/>
      </p:nvGrpSpPr>
      <p:grpSpPr>
        <a:xfrm>
          <a:off x="0" y="0"/>
          <a:ext cx="0" cy="0"/>
          <a:chOff x="0" y="0"/>
          <a:chExt cx="0" cy="0"/>
        </a:xfrm>
      </p:grpSpPr>
      <p:cxnSp>
        <p:nvCxnSpPr>
          <p:cNvPr id="6" name="Connecteur droit 5"/>
          <p:cNvCxnSpPr/>
          <p:nvPr userDrawn="1"/>
        </p:nvCxnSpPr>
        <p:spPr>
          <a:xfrm>
            <a:off x="4381499" y="248894"/>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4381499" y="924772"/>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628650" y="315582"/>
            <a:ext cx="7886700" cy="544724"/>
          </a:xfrm>
        </p:spPr>
        <p:txBody>
          <a:bodyPr>
            <a:normAutofit/>
          </a:bodyPr>
          <a:lstStyle>
            <a:lvl1pPr algn="ctr">
              <a:defRPr sz="2931" b="1">
                <a:solidFill>
                  <a:srgbClr val="3D5A99"/>
                </a:solidFill>
                <a:latin typeface="Tahoma" charset="0"/>
                <a:ea typeface="Tahoma" charset="0"/>
                <a:cs typeface="Tahoma" charset="0"/>
              </a:defRPr>
            </a:lvl1pPr>
          </a:lstStyle>
          <a:p>
            <a:r>
              <a:rPr lang="fr-FR" dirty="0"/>
              <a:t>Cliquez et modifiez le titre</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3"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4"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sp>
        <p:nvSpPr>
          <p:cNvPr id="5" name="Espace réservé du texte 4"/>
          <p:cNvSpPr>
            <a:spLocks noGrp="1"/>
          </p:cNvSpPr>
          <p:nvPr>
            <p:ph type="body" sz="quarter" idx="25"/>
          </p:nvPr>
        </p:nvSpPr>
        <p:spPr>
          <a:xfrm>
            <a:off x="628650" y="1150938"/>
            <a:ext cx="7886700" cy="4833937"/>
          </a:xfrm>
        </p:spPr>
        <p:txBody>
          <a:bodyPr/>
          <a:lstStyle>
            <a:lvl1pPr>
              <a:defRPr sz="2500">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008238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extes + 1 image">
    <p:spTree>
      <p:nvGrpSpPr>
        <p:cNvPr id="1" name=""/>
        <p:cNvGrpSpPr/>
        <p:nvPr/>
      </p:nvGrpSpPr>
      <p:grpSpPr>
        <a:xfrm>
          <a:off x="0" y="0"/>
          <a:ext cx="0" cy="0"/>
          <a:chOff x="0" y="0"/>
          <a:chExt cx="0" cy="0"/>
        </a:xfrm>
      </p:grpSpPr>
      <p:cxnSp>
        <p:nvCxnSpPr>
          <p:cNvPr id="6" name="Connecteur droit 5"/>
          <p:cNvCxnSpPr/>
          <p:nvPr userDrawn="1"/>
        </p:nvCxnSpPr>
        <p:spPr>
          <a:xfrm>
            <a:off x="1981199" y="232565"/>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1981199" y="932936"/>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2383971" y="299253"/>
            <a:ext cx="7886700" cy="544724"/>
          </a:xfrm>
        </p:spPr>
        <p:txBody>
          <a:bodyPr>
            <a:normAutofit/>
          </a:bodyPr>
          <a:lstStyle>
            <a:lvl1pPr algn="ctr">
              <a:defRPr sz="2931" b="1">
                <a:solidFill>
                  <a:srgbClr val="3D5A99"/>
                </a:solidFill>
                <a:latin typeface="Tahoma" charset="0"/>
                <a:ea typeface="Tahoma" charset="0"/>
                <a:cs typeface="Tahoma" charset="0"/>
              </a:defRPr>
            </a:lvl1pPr>
          </a:lstStyle>
          <a:p>
            <a:r>
              <a:rPr lang="fr-FR" dirty="0"/>
              <a:t>Cliquez et modifiez le titre</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3"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4"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spTree>
    <p:extLst>
      <p:ext uri="{BB962C8B-B14F-4D97-AF65-F5344CB8AC3E}">
        <p14:creationId xmlns:p14="http://schemas.microsoft.com/office/powerpoint/2010/main" val="1262303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extes + 1 image">
    <p:spTree>
      <p:nvGrpSpPr>
        <p:cNvPr id="1" name=""/>
        <p:cNvGrpSpPr/>
        <p:nvPr/>
      </p:nvGrpSpPr>
      <p:grpSpPr>
        <a:xfrm>
          <a:off x="0" y="0"/>
          <a:ext cx="0" cy="0"/>
          <a:chOff x="0" y="0"/>
          <a:chExt cx="0" cy="0"/>
        </a:xfrm>
      </p:grpSpPr>
      <p:cxnSp>
        <p:nvCxnSpPr>
          <p:cNvPr id="6" name="Connecteur droit 5"/>
          <p:cNvCxnSpPr/>
          <p:nvPr userDrawn="1"/>
        </p:nvCxnSpPr>
        <p:spPr>
          <a:xfrm>
            <a:off x="4381499" y="885706"/>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4381499" y="1561584"/>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628650" y="952394"/>
            <a:ext cx="7886700" cy="544724"/>
          </a:xfrm>
        </p:spPr>
        <p:txBody>
          <a:bodyPr>
            <a:normAutofit/>
          </a:bodyPr>
          <a:lstStyle>
            <a:lvl1pPr algn="ctr">
              <a:defRPr sz="2400" b="1">
                <a:solidFill>
                  <a:srgbClr val="3D5A99"/>
                </a:solidFill>
                <a:latin typeface="Tahoma" charset="0"/>
                <a:ea typeface="Tahoma" charset="0"/>
                <a:cs typeface="Tahoma" charset="0"/>
              </a:defRPr>
            </a:lvl1pPr>
          </a:lstStyle>
          <a:p>
            <a:r>
              <a:rPr lang="fr-FR" dirty="0"/>
              <a:t>Cliquez et modifiez le titre</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3"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4"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spTree>
    <p:extLst>
      <p:ext uri="{BB962C8B-B14F-4D97-AF65-F5344CB8AC3E}">
        <p14:creationId xmlns:p14="http://schemas.microsoft.com/office/powerpoint/2010/main" val="1878686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es + 1 image">
    <p:spTree>
      <p:nvGrpSpPr>
        <p:cNvPr id="1" name=""/>
        <p:cNvGrpSpPr/>
        <p:nvPr/>
      </p:nvGrpSpPr>
      <p:grpSpPr>
        <a:xfrm>
          <a:off x="0" y="0"/>
          <a:ext cx="0" cy="0"/>
          <a:chOff x="0" y="0"/>
          <a:chExt cx="0" cy="0"/>
        </a:xfrm>
      </p:grpSpPr>
      <p:cxnSp>
        <p:nvCxnSpPr>
          <p:cNvPr id="6" name="Connecteur droit 5"/>
          <p:cNvCxnSpPr/>
          <p:nvPr userDrawn="1"/>
        </p:nvCxnSpPr>
        <p:spPr>
          <a:xfrm>
            <a:off x="4381499" y="885706"/>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4381499" y="1569753"/>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628650" y="952394"/>
            <a:ext cx="7886700" cy="544724"/>
          </a:xfrm>
        </p:spPr>
        <p:txBody>
          <a:bodyPr>
            <a:normAutofit/>
          </a:bodyPr>
          <a:lstStyle>
            <a:lvl1pPr algn="ctr">
              <a:defRPr sz="2931" b="1">
                <a:solidFill>
                  <a:srgbClr val="3D5A99"/>
                </a:solidFill>
                <a:latin typeface="Tahoma" charset="0"/>
                <a:ea typeface="Tahoma" charset="0"/>
                <a:cs typeface="Tahoma" charset="0"/>
              </a:defRPr>
            </a:lvl1pPr>
          </a:lstStyle>
          <a:p>
            <a:r>
              <a:rPr lang="fr-FR" dirty="0"/>
              <a:t>Cliquez et modifiez le titre</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3"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4"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sp>
        <p:nvSpPr>
          <p:cNvPr id="17" name="Espace réservé du texte 14"/>
          <p:cNvSpPr>
            <a:spLocks noGrp="1"/>
          </p:cNvSpPr>
          <p:nvPr>
            <p:ph type="body" sz="quarter" idx="14" hasCustomPrompt="1"/>
          </p:nvPr>
        </p:nvSpPr>
        <p:spPr>
          <a:xfrm>
            <a:off x="1043436" y="1653359"/>
            <a:ext cx="3433313" cy="255895"/>
          </a:xfrm>
        </p:spPr>
        <p:txBody>
          <a:bodyPr anchor="t"/>
          <a:lstStyle>
            <a:lvl1pPr algn="l">
              <a:defRPr sz="1563" b="1"/>
            </a:lvl1pPr>
            <a:lvl2pPr algn="ctr">
              <a:defRPr sz="1368"/>
            </a:lvl2pPr>
            <a:lvl4pPr algn="ctr">
              <a:lnSpc>
                <a:spcPct val="250000"/>
              </a:lnSpc>
              <a:buFontTx/>
              <a:buNone/>
              <a:defRPr sz="1172">
                <a:solidFill>
                  <a:schemeClr val="tx1"/>
                </a:solidFill>
              </a:defRPr>
            </a:lvl4pPr>
          </a:lstStyle>
          <a:p>
            <a:pPr lvl="0"/>
            <a:r>
              <a:rPr lang="fr-FR" dirty="0"/>
              <a:t>TITRE</a:t>
            </a:r>
          </a:p>
        </p:txBody>
      </p:sp>
      <p:sp>
        <p:nvSpPr>
          <p:cNvPr id="20" name="Espace réservé du texte 14"/>
          <p:cNvSpPr>
            <a:spLocks noGrp="1"/>
          </p:cNvSpPr>
          <p:nvPr>
            <p:ph type="body" sz="quarter" idx="27" hasCustomPrompt="1"/>
          </p:nvPr>
        </p:nvSpPr>
        <p:spPr>
          <a:xfrm>
            <a:off x="1038487" y="3022319"/>
            <a:ext cx="3454591" cy="255895"/>
          </a:xfrm>
        </p:spPr>
        <p:txBody>
          <a:bodyPr anchor="t"/>
          <a:lstStyle>
            <a:lvl1pPr algn="l">
              <a:defRPr sz="1563" b="1"/>
            </a:lvl1pPr>
            <a:lvl2pPr algn="ctr">
              <a:defRPr sz="1368"/>
            </a:lvl2pPr>
            <a:lvl4pPr algn="ctr">
              <a:lnSpc>
                <a:spcPct val="250000"/>
              </a:lnSpc>
              <a:buFontTx/>
              <a:buNone/>
              <a:defRPr sz="1172">
                <a:solidFill>
                  <a:schemeClr val="tx1"/>
                </a:solidFill>
              </a:defRPr>
            </a:lvl4pPr>
          </a:lstStyle>
          <a:p>
            <a:pPr lvl="0"/>
            <a:r>
              <a:rPr lang="fr-FR" dirty="0"/>
              <a:t>TITRE</a:t>
            </a:r>
          </a:p>
        </p:txBody>
      </p:sp>
      <p:sp>
        <p:nvSpPr>
          <p:cNvPr id="21" name="Espace réservé du texte 18"/>
          <p:cNvSpPr>
            <a:spLocks noGrp="1"/>
          </p:cNvSpPr>
          <p:nvPr>
            <p:ph type="body" sz="quarter" idx="28" hasCustomPrompt="1"/>
          </p:nvPr>
        </p:nvSpPr>
        <p:spPr>
          <a:xfrm>
            <a:off x="1038486" y="2284795"/>
            <a:ext cx="6905364" cy="670675"/>
          </a:xfrm>
        </p:spPr>
        <p:txBody>
          <a:bodyPr>
            <a:normAutofit/>
          </a:bodyPr>
          <a:lstStyle>
            <a:lvl1pPr algn="l">
              <a:defRPr sz="1172" baseline="0">
                <a:solidFill>
                  <a:schemeClr val="tx1"/>
                </a:solidFill>
              </a:defRPr>
            </a:lvl1pPr>
          </a:lstStyle>
          <a:p>
            <a:pPr lvl="0"/>
            <a:r>
              <a:rPr lang="fr-FR" dirty="0"/>
              <a:t>Zone de texte</a:t>
            </a:r>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43508" y="1638158"/>
            <a:ext cx="494979" cy="442322"/>
          </a:xfrm>
          <a:prstGeom prst="rect">
            <a:avLst/>
          </a:prstGeom>
        </p:spPr>
      </p:pic>
      <p:pic>
        <p:nvPicPr>
          <p:cNvPr id="24" name="Imag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37748" y="1947788"/>
            <a:ext cx="494979" cy="442322"/>
          </a:xfrm>
          <a:prstGeom prst="rect">
            <a:avLst/>
          </a:prstGeom>
        </p:spPr>
      </p:pic>
      <p:sp>
        <p:nvSpPr>
          <p:cNvPr id="26" name="Espace réservé du texte 14"/>
          <p:cNvSpPr>
            <a:spLocks noGrp="1"/>
          </p:cNvSpPr>
          <p:nvPr>
            <p:ph type="body" sz="quarter" idx="29" hasCustomPrompt="1"/>
          </p:nvPr>
        </p:nvSpPr>
        <p:spPr>
          <a:xfrm>
            <a:off x="1022160" y="1969076"/>
            <a:ext cx="3470918" cy="255895"/>
          </a:xfrm>
        </p:spPr>
        <p:txBody>
          <a:bodyPr anchor="t"/>
          <a:lstStyle>
            <a:lvl1pPr algn="l">
              <a:defRPr sz="1563" b="1"/>
            </a:lvl1pPr>
            <a:lvl2pPr algn="ctr">
              <a:defRPr sz="1368"/>
            </a:lvl2pPr>
            <a:lvl4pPr algn="ctr">
              <a:lnSpc>
                <a:spcPct val="250000"/>
              </a:lnSpc>
              <a:buFontTx/>
              <a:buNone/>
              <a:defRPr sz="1172">
                <a:solidFill>
                  <a:schemeClr val="tx1"/>
                </a:solidFill>
              </a:defRPr>
            </a:lvl4pPr>
          </a:lstStyle>
          <a:p>
            <a:pPr lvl="0"/>
            <a:r>
              <a:rPr lang="fr-FR" dirty="0"/>
              <a:t>TITRE</a:t>
            </a:r>
          </a:p>
        </p:txBody>
      </p:sp>
      <p:sp>
        <p:nvSpPr>
          <p:cNvPr id="27" name="Espace réservé du texte 18"/>
          <p:cNvSpPr>
            <a:spLocks noGrp="1"/>
          </p:cNvSpPr>
          <p:nvPr>
            <p:ph type="body" sz="quarter" idx="30" hasCustomPrompt="1"/>
          </p:nvPr>
        </p:nvSpPr>
        <p:spPr>
          <a:xfrm>
            <a:off x="1038486" y="3335171"/>
            <a:ext cx="6905364" cy="670675"/>
          </a:xfrm>
        </p:spPr>
        <p:txBody>
          <a:bodyPr>
            <a:normAutofit/>
          </a:bodyPr>
          <a:lstStyle>
            <a:lvl1pPr algn="l">
              <a:defRPr sz="1172" baseline="0">
                <a:solidFill>
                  <a:schemeClr val="tx1"/>
                </a:solidFill>
              </a:defRPr>
            </a:lvl1pPr>
          </a:lstStyle>
          <a:p>
            <a:pPr lvl="0"/>
            <a:r>
              <a:rPr lang="fr-FR" dirty="0"/>
              <a:t>Zone de texte</a:t>
            </a:r>
          </a:p>
        </p:txBody>
      </p:sp>
      <p:pic>
        <p:nvPicPr>
          <p:cNvPr id="28" name="Imag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34154" y="3009171"/>
            <a:ext cx="494979" cy="442322"/>
          </a:xfrm>
          <a:prstGeom prst="rect">
            <a:avLst/>
          </a:prstGeom>
        </p:spPr>
      </p:pic>
      <p:sp>
        <p:nvSpPr>
          <p:cNvPr id="29" name="Espace réservé du texte 14"/>
          <p:cNvSpPr>
            <a:spLocks noGrp="1"/>
          </p:cNvSpPr>
          <p:nvPr>
            <p:ph type="body" sz="quarter" idx="31" hasCustomPrompt="1"/>
          </p:nvPr>
        </p:nvSpPr>
        <p:spPr>
          <a:xfrm>
            <a:off x="1038487" y="4048927"/>
            <a:ext cx="3454591" cy="255895"/>
          </a:xfrm>
        </p:spPr>
        <p:txBody>
          <a:bodyPr anchor="t"/>
          <a:lstStyle>
            <a:lvl1pPr algn="l">
              <a:defRPr sz="1563" b="1"/>
            </a:lvl1pPr>
            <a:lvl2pPr algn="ctr">
              <a:defRPr sz="1368"/>
            </a:lvl2pPr>
            <a:lvl4pPr algn="ctr">
              <a:lnSpc>
                <a:spcPct val="250000"/>
              </a:lnSpc>
              <a:buFontTx/>
              <a:buNone/>
              <a:defRPr sz="1172">
                <a:solidFill>
                  <a:schemeClr val="tx1"/>
                </a:solidFill>
              </a:defRPr>
            </a:lvl4pPr>
          </a:lstStyle>
          <a:p>
            <a:pPr lvl="0"/>
            <a:r>
              <a:rPr lang="fr-FR" dirty="0"/>
              <a:t>TITRE</a:t>
            </a:r>
          </a:p>
        </p:txBody>
      </p:sp>
      <p:sp>
        <p:nvSpPr>
          <p:cNvPr id="30" name="Espace réservé du texte 18"/>
          <p:cNvSpPr>
            <a:spLocks noGrp="1"/>
          </p:cNvSpPr>
          <p:nvPr>
            <p:ph type="body" sz="quarter" idx="32" hasCustomPrompt="1"/>
          </p:nvPr>
        </p:nvSpPr>
        <p:spPr>
          <a:xfrm>
            <a:off x="1038486" y="4361779"/>
            <a:ext cx="6905364" cy="670675"/>
          </a:xfrm>
        </p:spPr>
        <p:txBody>
          <a:bodyPr>
            <a:normAutofit/>
          </a:bodyPr>
          <a:lstStyle>
            <a:lvl1pPr algn="l">
              <a:defRPr sz="1172" baseline="0">
                <a:solidFill>
                  <a:schemeClr val="tx1"/>
                </a:solidFill>
              </a:defRPr>
            </a:lvl1pPr>
          </a:lstStyle>
          <a:p>
            <a:pPr lvl="0"/>
            <a:r>
              <a:rPr lang="fr-FR" dirty="0"/>
              <a:t>Zone de texte</a:t>
            </a:r>
          </a:p>
        </p:txBody>
      </p:sp>
      <p:pic>
        <p:nvPicPr>
          <p:cNvPr id="31" name="Imag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34154" y="4027615"/>
            <a:ext cx="494979" cy="442322"/>
          </a:xfrm>
          <a:prstGeom prst="rect">
            <a:avLst/>
          </a:prstGeom>
        </p:spPr>
      </p:pic>
      <p:sp>
        <p:nvSpPr>
          <p:cNvPr id="32" name="Espace réservé du texte 14"/>
          <p:cNvSpPr>
            <a:spLocks noGrp="1"/>
          </p:cNvSpPr>
          <p:nvPr>
            <p:ph type="body" sz="quarter" idx="33" hasCustomPrompt="1"/>
          </p:nvPr>
        </p:nvSpPr>
        <p:spPr>
          <a:xfrm>
            <a:off x="1038486" y="5040625"/>
            <a:ext cx="3454591" cy="255895"/>
          </a:xfrm>
        </p:spPr>
        <p:txBody>
          <a:bodyPr anchor="t"/>
          <a:lstStyle>
            <a:lvl1pPr algn="l">
              <a:defRPr sz="1563" b="1"/>
            </a:lvl1pPr>
            <a:lvl2pPr algn="ctr">
              <a:defRPr sz="1368"/>
            </a:lvl2pPr>
            <a:lvl4pPr algn="ctr">
              <a:lnSpc>
                <a:spcPct val="250000"/>
              </a:lnSpc>
              <a:buFontTx/>
              <a:buNone/>
              <a:defRPr sz="1172">
                <a:solidFill>
                  <a:schemeClr val="tx1"/>
                </a:solidFill>
              </a:defRPr>
            </a:lvl4pPr>
          </a:lstStyle>
          <a:p>
            <a:pPr lvl="0"/>
            <a:r>
              <a:rPr lang="fr-FR" dirty="0"/>
              <a:t>TITRE</a:t>
            </a:r>
          </a:p>
        </p:txBody>
      </p:sp>
      <p:sp>
        <p:nvSpPr>
          <p:cNvPr id="33" name="Espace réservé du texte 18"/>
          <p:cNvSpPr>
            <a:spLocks noGrp="1"/>
          </p:cNvSpPr>
          <p:nvPr>
            <p:ph type="body" sz="quarter" idx="34" hasCustomPrompt="1"/>
          </p:nvPr>
        </p:nvSpPr>
        <p:spPr>
          <a:xfrm>
            <a:off x="1038485" y="5353477"/>
            <a:ext cx="6905364" cy="670675"/>
          </a:xfrm>
        </p:spPr>
        <p:txBody>
          <a:bodyPr>
            <a:normAutofit/>
          </a:bodyPr>
          <a:lstStyle>
            <a:lvl1pPr algn="l">
              <a:defRPr sz="1172" baseline="0">
                <a:solidFill>
                  <a:schemeClr val="tx1"/>
                </a:solidFill>
              </a:defRPr>
            </a:lvl1pPr>
          </a:lstStyle>
          <a:p>
            <a:pPr lvl="0"/>
            <a:r>
              <a:rPr lang="fr-FR" dirty="0"/>
              <a:t>Zone de texte</a:t>
            </a:r>
          </a:p>
        </p:txBody>
      </p:sp>
      <p:pic>
        <p:nvPicPr>
          <p:cNvPr id="34" name="Imag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34152" y="5019313"/>
            <a:ext cx="494979" cy="442322"/>
          </a:xfrm>
          <a:prstGeom prst="rect">
            <a:avLst/>
          </a:prstGeom>
        </p:spPr>
      </p:pic>
    </p:spTree>
    <p:extLst>
      <p:ext uri="{BB962C8B-B14F-4D97-AF65-F5344CB8AC3E}">
        <p14:creationId xmlns:p14="http://schemas.microsoft.com/office/powerpoint/2010/main" val="2104113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extes + 1 image">
    <p:spTree>
      <p:nvGrpSpPr>
        <p:cNvPr id="1" name=""/>
        <p:cNvGrpSpPr/>
        <p:nvPr/>
      </p:nvGrpSpPr>
      <p:grpSpPr>
        <a:xfrm>
          <a:off x="0" y="0"/>
          <a:ext cx="0" cy="0"/>
          <a:chOff x="0" y="0"/>
          <a:chExt cx="0" cy="0"/>
        </a:xfrm>
      </p:grpSpPr>
      <p:cxnSp>
        <p:nvCxnSpPr>
          <p:cNvPr id="6" name="Connecteur droit 5"/>
          <p:cNvCxnSpPr/>
          <p:nvPr userDrawn="1"/>
        </p:nvCxnSpPr>
        <p:spPr>
          <a:xfrm>
            <a:off x="4381499" y="885706"/>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4381499" y="1569753"/>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628650" y="952394"/>
            <a:ext cx="7886700" cy="544724"/>
          </a:xfrm>
        </p:spPr>
        <p:txBody>
          <a:bodyPr>
            <a:normAutofit/>
          </a:bodyPr>
          <a:lstStyle>
            <a:lvl1pPr algn="ctr">
              <a:defRPr sz="2400" b="1">
                <a:solidFill>
                  <a:srgbClr val="3D5A99"/>
                </a:solidFill>
                <a:latin typeface="Tahoma" charset="0"/>
                <a:ea typeface="Tahoma" charset="0"/>
                <a:cs typeface="Tahoma" charset="0"/>
              </a:defRPr>
            </a:lvl1pPr>
          </a:lstStyle>
          <a:p>
            <a:r>
              <a:rPr lang="fr-FR" dirty="0"/>
              <a:t>Cliquez et modifiez le titre</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3"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4"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sp>
        <p:nvSpPr>
          <p:cNvPr id="20" name="Espace réservé du texte 14"/>
          <p:cNvSpPr>
            <a:spLocks noGrp="1"/>
          </p:cNvSpPr>
          <p:nvPr>
            <p:ph type="body" sz="quarter" idx="27" hasCustomPrompt="1"/>
          </p:nvPr>
        </p:nvSpPr>
        <p:spPr>
          <a:xfrm>
            <a:off x="1038487" y="3022319"/>
            <a:ext cx="3454591" cy="255895"/>
          </a:xfrm>
        </p:spPr>
        <p:txBody>
          <a:bodyPr anchor="t"/>
          <a:lstStyle>
            <a:lvl1pPr algn="l">
              <a:defRPr sz="1563" b="1"/>
            </a:lvl1pPr>
            <a:lvl2pPr algn="ctr">
              <a:defRPr sz="1368"/>
            </a:lvl2pPr>
            <a:lvl4pPr algn="ctr">
              <a:lnSpc>
                <a:spcPct val="250000"/>
              </a:lnSpc>
              <a:buFontTx/>
              <a:buNone/>
              <a:defRPr sz="1172">
                <a:solidFill>
                  <a:schemeClr val="tx1"/>
                </a:solidFill>
              </a:defRPr>
            </a:lvl4pPr>
          </a:lstStyle>
          <a:p>
            <a:pPr lvl="0"/>
            <a:r>
              <a:rPr lang="fr-FR" dirty="0"/>
              <a:t>TITRE</a:t>
            </a:r>
          </a:p>
        </p:txBody>
      </p:sp>
      <p:sp>
        <p:nvSpPr>
          <p:cNvPr id="21" name="Espace réservé du texte 18"/>
          <p:cNvSpPr>
            <a:spLocks noGrp="1"/>
          </p:cNvSpPr>
          <p:nvPr>
            <p:ph type="body" sz="quarter" idx="28" hasCustomPrompt="1"/>
          </p:nvPr>
        </p:nvSpPr>
        <p:spPr>
          <a:xfrm>
            <a:off x="1038486" y="2284795"/>
            <a:ext cx="6905364" cy="670675"/>
          </a:xfrm>
        </p:spPr>
        <p:txBody>
          <a:bodyPr>
            <a:normAutofit/>
          </a:bodyPr>
          <a:lstStyle>
            <a:lvl1pPr algn="l">
              <a:defRPr sz="1172" baseline="0">
                <a:solidFill>
                  <a:schemeClr val="tx1"/>
                </a:solidFill>
              </a:defRPr>
            </a:lvl1pPr>
          </a:lstStyle>
          <a:p>
            <a:pPr lvl="0"/>
            <a:r>
              <a:rPr lang="fr-FR" dirty="0"/>
              <a:t>Zone de texte</a:t>
            </a:r>
          </a:p>
        </p:txBody>
      </p:sp>
      <p:pic>
        <p:nvPicPr>
          <p:cNvPr id="24" name="Imag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37748" y="1947788"/>
            <a:ext cx="494979" cy="442322"/>
          </a:xfrm>
          <a:prstGeom prst="rect">
            <a:avLst/>
          </a:prstGeom>
        </p:spPr>
      </p:pic>
      <p:sp>
        <p:nvSpPr>
          <p:cNvPr id="26" name="Espace réservé du texte 14"/>
          <p:cNvSpPr>
            <a:spLocks noGrp="1"/>
          </p:cNvSpPr>
          <p:nvPr>
            <p:ph type="body" sz="quarter" idx="29" hasCustomPrompt="1"/>
          </p:nvPr>
        </p:nvSpPr>
        <p:spPr>
          <a:xfrm>
            <a:off x="1022160" y="1969076"/>
            <a:ext cx="3470918" cy="255895"/>
          </a:xfrm>
        </p:spPr>
        <p:txBody>
          <a:bodyPr anchor="t"/>
          <a:lstStyle>
            <a:lvl1pPr algn="l">
              <a:defRPr sz="1563" b="1"/>
            </a:lvl1pPr>
            <a:lvl2pPr algn="ctr">
              <a:defRPr sz="1368"/>
            </a:lvl2pPr>
            <a:lvl4pPr algn="ctr">
              <a:lnSpc>
                <a:spcPct val="250000"/>
              </a:lnSpc>
              <a:buFontTx/>
              <a:buNone/>
              <a:defRPr sz="1172">
                <a:solidFill>
                  <a:schemeClr val="tx1"/>
                </a:solidFill>
              </a:defRPr>
            </a:lvl4pPr>
          </a:lstStyle>
          <a:p>
            <a:pPr lvl="0"/>
            <a:r>
              <a:rPr lang="fr-FR" dirty="0"/>
              <a:t>TITRE</a:t>
            </a:r>
          </a:p>
        </p:txBody>
      </p:sp>
      <p:sp>
        <p:nvSpPr>
          <p:cNvPr id="27" name="Espace réservé du texte 18"/>
          <p:cNvSpPr>
            <a:spLocks noGrp="1"/>
          </p:cNvSpPr>
          <p:nvPr>
            <p:ph type="body" sz="quarter" idx="30" hasCustomPrompt="1"/>
          </p:nvPr>
        </p:nvSpPr>
        <p:spPr>
          <a:xfrm>
            <a:off x="1038486" y="3335171"/>
            <a:ext cx="6905364" cy="670675"/>
          </a:xfrm>
        </p:spPr>
        <p:txBody>
          <a:bodyPr>
            <a:normAutofit/>
          </a:bodyPr>
          <a:lstStyle>
            <a:lvl1pPr algn="l">
              <a:defRPr sz="1172" baseline="0">
                <a:solidFill>
                  <a:schemeClr val="tx1"/>
                </a:solidFill>
              </a:defRPr>
            </a:lvl1pPr>
          </a:lstStyle>
          <a:p>
            <a:pPr lvl="0"/>
            <a:r>
              <a:rPr lang="fr-FR" dirty="0"/>
              <a:t>Zone de texte</a:t>
            </a:r>
          </a:p>
        </p:txBody>
      </p:sp>
      <p:pic>
        <p:nvPicPr>
          <p:cNvPr id="28" name="Imag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34154" y="3009171"/>
            <a:ext cx="494979" cy="442322"/>
          </a:xfrm>
          <a:prstGeom prst="rect">
            <a:avLst/>
          </a:prstGeom>
        </p:spPr>
      </p:pic>
    </p:spTree>
    <p:extLst>
      <p:ext uri="{BB962C8B-B14F-4D97-AF65-F5344CB8AC3E}">
        <p14:creationId xmlns:p14="http://schemas.microsoft.com/office/powerpoint/2010/main" val="284212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extes + 1 imag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3"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4"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graphicFrame>
        <p:nvGraphicFramePr>
          <p:cNvPr id="3" name="Tableau 2"/>
          <p:cNvGraphicFramePr>
            <a:graphicFrameLocks noGrp="1"/>
          </p:cNvGraphicFramePr>
          <p:nvPr userDrawn="1">
            <p:extLst>
              <p:ext uri="{D42A27DB-BD31-4B8C-83A1-F6EECF244321}">
                <p14:modId xmlns:p14="http://schemas.microsoft.com/office/powerpoint/2010/main" val="3710842943"/>
              </p:ext>
            </p:extLst>
          </p:nvPr>
        </p:nvGraphicFramePr>
        <p:xfrm>
          <a:off x="259027" y="326573"/>
          <a:ext cx="8539164" cy="2041071"/>
        </p:xfrm>
        <a:graphic>
          <a:graphicData uri="http://schemas.openxmlformats.org/drawingml/2006/table">
            <a:tbl>
              <a:tblPr/>
              <a:tblGrid>
                <a:gridCol w="8539164">
                  <a:extLst>
                    <a:ext uri="{9D8B030D-6E8A-4147-A177-3AD203B41FA5}">
                      <a16:colId xmlns:a16="http://schemas.microsoft.com/office/drawing/2014/main" val="20000"/>
                    </a:ext>
                  </a:extLst>
                </a:gridCol>
              </a:tblGrid>
              <a:tr h="2041071">
                <a:tc>
                  <a:txBody>
                    <a:bodyPr/>
                    <a:lstStyle/>
                    <a:p>
                      <a:endParaRPr lang="fr-FR" dirty="0"/>
                    </a:p>
                  </a:txBody>
                  <a:tcPr>
                    <a:lnL w="12700" cmpd="sng">
                      <a:solidFill>
                        <a:srgbClr val="495BA3"/>
                      </a:solidFill>
                      <a:prstDash val="solid"/>
                    </a:lnL>
                    <a:lnR w="12700" cmpd="sng">
                      <a:solidFill>
                        <a:srgbClr val="495BA3"/>
                      </a:solidFill>
                      <a:prstDash val="solid"/>
                    </a:lnR>
                    <a:lnT w="12700" cmpd="sng">
                      <a:solidFill>
                        <a:srgbClr val="495BA3"/>
                      </a:solidFill>
                      <a:prstDash val="solid"/>
                    </a:lnT>
                    <a:lnB w="12700" cmpd="sng">
                      <a:solidFill>
                        <a:srgbClr val="495BA3"/>
                      </a:solidFill>
                      <a:prstDash val="solid"/>
                    </a:lnB>
                  </a:tcPr>
                </a:tc>
                <a:extLst>
                  <a:ext uri="{0D108BD9-81ED-4DB2-BD59-A6C34878D82A}">
                    <a16:rowId xmlns:a16="http://schemas.microsoft.com/office/drawing/2014/main" val="10000"/>
                  </a:ext>
                </a:extLst>
              </a:tr>
            </a:tbl>
          </a:graphicData>
        </a:graphic>
      </p:graphicFrame>
      <p:graphicFrame>
        <p:nvGraphicFramePr>
          <p:cNvPr id="16" name="Tableau 15"/>
          <p:cNvGraphicFramePr>
            <a:graphicFrameLocks noGrp="1"/>
          </p:cNvGraphicFramePr>
          <p:nvPr userDrawn="1">
            <p:extLst>
              <p:ext uri="{D42A27DB-BD31-4B8C-83A1-F6EECF244321}">
                <p14:modId xmlns:p14="http://schemas.microsoft.com/office/powerpoint/2010/main" val="2823378406"/>
              </p:ext>
            </p:extLst>
          </p:nvPr>
        </p:nvGraphicFramePr>
        <p:xfrm>
          <a:off x="259027" y="2658837"/>
          <a:ext cx="8539164" cy="2041071"/>
        </p:xfrm>
        <a:graphic>
          <a:graphicData uri="http://schemas.openxmlformats.org/drawingml/2006/table">
            <a:tbl>
              <a:tblPr/>
              <a:tblGrid>
                <a:gridCol w="8539164">
                  <a:extLst>
                    <a:ext uri="{9D8B030D-6E8A-4147-A177-3AD203B41FA5}">
                      <a16:colId xmlns:a16="http://schemas.microsoft.com/office/drawing/2014/main" val="20000"/>
                    </a:ext>
                  </a:extLst>
                </a:gridCol>
              </a:tblGrid>
              <a:tr h="2041071">
                <a:tc>
                  <a:txBody>
                    <a:bodyPr/>
                    <a:lstStyle/>
                    <a:p>
                      <a:endParaRPr lang="fr-FR" dirty="0"/>
                    </a:p>
                  </a:txBody>
                  <a:tcPr>
                    <a:lnL w="12700" cmpd="sng">
                      <a:solidFill>
                        <a:srgbClr val="495BA3"/>
                      </a:solidFill>
                      <a:prstDash val="solid"/>
                    </a:lnL>
                    <a:lnR w="12700" cmpd="sng">
                      <a:solidFill>
                        <a:srgbClr val="495BA3"/>
                      </a:solidFill>
                      <a:prstDash val="solid"/>
                    </a:lnR>
                    <a:lnT w="12700" cmpd="sng">
                      <a:solidFill>
                        <a:srgbClr val="495BA3"/>
                      </a:solidFill>
                      <a:prstDash val="solid"/>
                    </a:lnT>
                    <a:lnB w="12700" cmpd="sng">
                      <a:solidFill>
                        <a:srgbClr val="495BA3"/>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3271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28D50F8-F7D3-4268-B056-7145FC652154}" type="datetimeFigureOut">
              <a:rPr lang="fr-FR" smtClean="0">
                <a:solidFill>
                  <a:prstClr val="black">
                    <a:tint val="75000"/>
                  </a:prstClr>
                </a:solidFill>
              </a:rPr>
              <a:pPr/>
              <a:t>13/03/2019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BAE4F0D-F245-4607-9F28-00F7D9D1D1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71231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 image/graphique">
    <p:spTree>
      <p:nvGrpSpPr>
        <p:cNvPr id="1" name=""/>
        <p:cNvGrpSpPr/>
        <p:nvPr/>
      </p:nvGrpSpPr>
      <p:grpSpPr>
        <a:xfrm>
          <a:off x="0" y="0"/>
          <a:ext cx="0" cy="0"/>
          <a:chOff x="0" y="0"/>
          <a:chExt cx="0" cy="0"/>
        </a:xfrm>
      </p:grpSpPr>
      <p:cxnSp>
        <p:nvCxnSpPr>
          <p:cNvPr id="6" name="Connecteur droit 5"/>
          <p:cNvCxnSpPr/>
          <p:nvPr userDrawn="1"/>
        </p:nvCxnSpPr>
        <p:spPr>
          <a:xfrm>
            <a:off x="4381499" y="885706"/>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4381499" y="2141252"/>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628650" y="952394"/>
            <a:ext cx="7886700" cy="544724"/>
          </a:xfrm>
        </p:spPr>
        <p:txBody>
          <a:bodyPr>
            <a:normAutofit/>
          </a:bodyPr>
          <a:lstStyle>
            <a:lvl1pPr algn="ctr">
              <a:defRPr sz="2931" b="1">
                <a:solidFill>
                  <a:srgbClr val="3D5A99"/>
                </a:solidFill>
                <a:latin typeface="Tahoma" charset="0"/>
                <a:ea typeface="Tahoma" charset="0"/>
                <a:cs typeface="Tahoma" charset="0"/>
              </a:defRPr>
            </a:lvl1pPr>
          </a:lstStyle>
          <a:p>
            <a:r>
              <a:rPr lang="fr-FR" dirty="0"/>
              <a:t>Cliquez et modifiez le titre</a:t>
            </a:r>
          </a:p>
        </p:txBody>
      </p:sp>
      <p:sp>
        <p:nvSpPr>
          <p:cNvPr id="9" name="Espace réservé du texte 12"/>
          <p:cNvSpPr>
            <a:spLocks noGrp="1"/>
          </p:cNvSpPr>
          <p:nvPr>
            <p:ph type="body" sz="quarter" idx="12" hasCustomPrompt="1"/>
          </p:nvPr>
        </p:nvSpPr>
        <p:spPr>
          <a:xfrm>
            <a:off x="628650" y="1563289"/>
            <a:ext cx="7886700" cy="446654"/>
          </a:xfrm>
        </p:spPr>
        <p:txBody>
          <a:bodyPr/>
          <a:lstStyle>
            <a:lvl1pPr marL="0" indent="0" algn="ctr">
              <a:buNone/>
              <a:defRPr sz="2735">
                <a:solidFill>
                  <a:srgbClr val="3D5A99"/>
                </a:solidFill>
                <a:latin typeface="Tahoma" charset="0"/>
                <a:ea typeface="Tahoma" charset="0"/>
                <a:cs typeface="Tahoma" charset="0"/>
              </a:defRPr>
            </a:lvl1pPr>
          </a:lstStyle>
          <a:p>
            <a:r>
              <a:rPr lang="fr-FR" sz="1954" b="0" dirty="0"/>
              <a:t>Cliquez et modifiez le sous-titre</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3"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4"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sp>
        <p:nvSpPr>
          <p:cNvPr id="16" name="Espace réservé du texte 15"/>
          <p:cNvSpPr>
            <a:spLocks noGrp="1"/>
          </p:cNvSpPr>
          <p:nvPr>
            <p:ph type="body" sz="quarter" idx="25" hasCustomPrompt="1"/>
          </p:nvPr>
        </p:nvSpPr>
        <p:spPr>
          <a:xfrm>
            <a:off x="628650" y="5540938"/>
            <a:ext cx="7886700" cy="397026"/>
          </a:xfrm>
        </p:spPr>
        <p:txBody>
          <a:bodyPr>
            <a:normAutofit/>
          </a:bodyPr>
          <a:lstStyle>
            <a:lvl1pPr algn="ctr">
              <a:defRPr sz="1758" baseline="0"/>
            </a:lvl1pPr>
          </a:lstStyle>
          <a:p>
            <a:pPr lvl="0"/>
            <a:r>
              <a:rPr lang="fr-FR" dirty="0"/>
              <a:t>Légende image</a:t>
            </a:r>
          </a:p>
        </p:txBody>
      </p:sp>
      <p:sp>
        <p:nvSpPr>
          <p:cNvPr id="17" name="Espace réservé pour une image  10"/>
          <p:cNvSpPr>
            <a:spLocks noGrp="1"/>
          </p:cNvSpPr>
          <p:nvPr>
            <p:ph type="pic" sz="quarter" idx="13"/>
          </p:nvPr>
        </p:nvSpPr>
        <p:spPr>
          <a:xfrm>
            <a:off x="628650" y="2477954"/>
            <a:ext cx="7886700" cy="2933387"/>
          </a:xfrm>
          <a:pattFill prst="pct10">
            <a:fgClr>
              <a:schemeClr val="accent1"/>
            </a:fgClr>
            <a:bgClr>
              <a:schemeClr val="bg1"/>
            </a:bgClr>
          </a:pattFill>
        </p:spPr>
        <p:txBody>
          <a:bodyPr/>
          <a:lstStyle>
            <a:lvl1pPr>
              <a:defRPr>
                <a:noFill/>
              </a:defRPr>
            </a:lvl1pPr>
          </a:lstStyle>
          <a:p>
            <a:endParaRPr lang="fr-FR" dirty="0"/>
          </a:p>
        </p:txBody>
      </p:sp>
    </p:spTree>
    <p:extLst>
      <p:ext uri="{BB962C8B-B14F-4D97-AF65-F5344CB8AC3E}">
        <p14:creationId xmlns:p14="http://schemas.microsoft.com/office/powerpoint/2010/main" val="2335406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 image/graphique">
    <p:spTree>
      <p:nvGrpSpPr>
        <p:cNvPr id="1" name=""/>
        <p:cNvGrpSpPr/>
        <p:nvPr/>
      </p:nvGrpSpPr>
      <p:grpSpPr>
        <a:xfrm>
          <a:off x="0" y="0"/>
          <a:ext cx="0" cy="0"/>
          <a:chOff x="0" y="0"/>
          <a:chExt cx="0" cy="0"/>
        </a:xfrm>
      </p:grpSpPr>
      <p:cxnSp>
        <p:nvCxnSpPr>
          <p:cNvPr id="6" name="Connecteur droit 5"/>
          <p:cNvCxnSpPr/>
          <p:nvPr userDrawn="1"/>
        </p:nvCxnSpPr>
        <p:spPr>
          <a:xfrm>
            <a:off x="4381499" y="167250"/>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4381499" y="892118"/>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628650" y="233938"/>
            <a:ext cx="7886700" cy="544724"/>
          </a:xfrm>
        </p:spPr>
        <p:txBody>
          <a:bodyPr>
            <a:normAutofit/>
          </a:bodyPr>
          <a:lstStyle>
            <a:lvl1pPr algn="ctr">
              <a:defRPr sz="2400" b="1">
                <a:solidFill>
                  <a:srgbClr val="3D5A99"/>
                </a:solidFill>
                <a:latin typeface="Tahoma" charset="0"/>
                <a:ea typeface="Tahoma" charset="0"/>
                <a:cs typeface="Tahoma" charset="0"/>
              </a:defRPr>
            </a:lvl1pPr>
          </a:lstStyle>
          <a:p>
            <a:r>
              <a:rPr lang="fr-FR" dirty="0"/>
              <a:t>Cliquez et modifiez le titre</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3"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4"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sp>
        <p:nvSpPr>
          <p:cNvPr id="16" name="Espace réservé du texte 15"/>
          <p:cNvSpPr>
            <a:spLocks noGrp="1"/>
          </p:cNvSpPr>
          <p:nvPr>
            <p:ph type="body" sz="quarter" idx="25" hasCustomPrompt="1"/>
          </p:nvPr>
        </p:nvSpPr>
        <p:spPr>
          <a:xfrm>
            <a:off x="628650" y="5540938"/>
            <a:ext cx="7886700" cy="397026"/>
          </a:xfrm>
        </p:spPr>
        <p:txBody>
          <a:bodyPr>
            <a:normAutofit/>
          </a:bodyPr>
          <a:lstStyle>
            <a:lvl1pPr algn="ctr">
              <a:defRPr sz="1758" baseline="0"/>
            </a:lvl1pPr>
          </a:lstStyle>
          <a:p>
            <a:pPr lvl="0"/>
            <a:r>
              <a:rPr lang="fr-FR" dirty="0"/>
              <a:t>Légende image</a:t>
            </a:r>
          </a:p>
        </p:txBody>
      </p:sp>
      <p:sp>
        <p:nvSpPr>
          <p:cNvPr id="17" name="Espace réservé pour une image  10"/>
          <p:cNvSpPr>
            <a:spLocks noGrp="1"/>
          </p:cNvSpPr>
          <p:nvPr>
            <p:ph type="pic" sz="quarter" idx="13"/>
          </p:nvPr>
        </p:nvSpPr>
        <p:spPr>
          <a:xfrm>
            <a:off x="628650" y="2477954"/>
            <a:ext cx="7886700" cy="2933387"/>
          </a:xfrm>
          <a:pattFill prst="pct10">
            <a:fgClr>
              <a:schemeClr val="accent1"/>
            </a:fgClr>
            <a:bgClr>
              <a:schemeClr val="bg1"/>
            </a:bgClr>
          </a:pattFill>
        </p:spPr>
        <p:txBody>
          <a:bodyPr/>
          <a:lstStyle>
            <a:lvl1pPr>
              <a:defRPr>
                <a:noFill/>
              </a:defRPr>
            </a:lvl1pPr>
          </a:lstStyle>
          <a:p>
            <a:endParaRPr lang="fr-FR" dirty="0"/>
          </a:p>
        </p:txBody>
      </p:sp>
    </p:spTree>
    <p:extLst>
      <p:ext uri="{BB962C8B-B14F-4D97-AF65-F5344CB8AC3E}">
        <p14:creationId xmlns:p14="http://schemas.microsoft.com/office/powerpoint/2010/main" val="2492086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ots clefs">
    <p:spTree>
      <p:nvGrpSpPr>
        <p:cNvPr id="1" name=""/>
        <p:cNvGrpSpPr/>
        <p:nvPr/>
      </p:nvGrpSpPr>
      <p:grpSpPr>
        <a:xfrm>
          <a:off x="0" y="0"/>
          <a:ext cx="0" cy="0"/>
          <a:chOff x="0" y="0"/>
          <a:chExt cx="0" cy="0"/>
        </a:xfrm>
      </p:grpSpPr>
      <p:cxnSp>
        <p:nvCxnSpPr>
          <p:cNvPr id="6" name="Connecteur droit 5"/>
          <p:cNvCxnSpPr/>
          <p:nvPr userDrawn="1"/>
        </p:nvCxnSpPr>
        <p:spPr>
          <a:xfrm>
            <a:off x="4381499" y="885706"/>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4381499" y="2141252"/>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628650" y="952394"/>
            <a:ext cx="7886700" cy="544724"/>
          </a:xfrm>
        </p:spPr>
        <p:txBody>
          <a:bodyPr>
            <a:normAutofit/>
          </a:bodyPr>
          <a:lstStyle>
            <a:lvl1pPr algn="ctr">
              <a:defRPr sz="2931" b="1">
                <a:solidFill>
                  <a:srgbClr val="3D5A99"/>
                </a:solidFill>
                <a:latin typeface="Tahoma" charset="0"/>
                <a:ea typeface="Tahoma" charset="0"/>
                <a:cs typeface="Tahoma" charset="0"/>
              </a:defRPr>
            </a:lvl1pPr>
          </a:lstStyle>
          <a:p>
            <a:r>
              <a:rPr lang="fr-FR" dirty="0"/>
              <a:t>Cliquez et modifiez le titre</a:t>
            </a:r>
          </a:p>
        </p:txBody>
      </p:sp>
      <p:sp>
        <p:nvSpPr>
          <p:cNvPr id="9" name="Espace réservé du texte 12"/>
          <p:cNvSpPr>
            <a:spLocks noGrp="1"/>
          </p:cNvSpPr>
          <p:nvPr>
            <p:ph type="body" sz="quarter" idx="12" hasCustomPrompt="1"/>
          </p:nvPr>
        </p:nvSpPr>
        <p:spPr>
          <a:xfrm>
            <a:off x="628650" y="1563289"/>
            <a:ext cx="7886700" cy="446654"/>
          </a:xfrm>
        </p:spPr>
        <p:txBody>
          <a:bodyPr/>
          <a:lstStyle>
            <a:lvl1pPr marL="0" indent="0" algn="ctr">
              <a:buNone/>
              <a:defRPr sz="2735">
                <a:solidFill>
                  <a:srgbClr val="3D5A99"/>
                </a:solidFill>
                <a:latin typeface="Tahoma" charset="0"/>
                <a:ea typeface="Tahoma" charset="0"/>
                <a:cs typeface="Tahoma" charset="0"/>
              </a:defRPr>
            </a:lvl1pPr>
          </a:lstStyle>
          <a:p>
            <a:r>
              <a:rPr lang="fr-FR" sz="1954" b="0" dirty="0"/>
              <a:t>Cliquez et modifiez le sous-titre</a:t>
            </a:r>
          </a:p>
        </p:txBody>
      </p:sp>
      <p:pic>
        <p:nvPicPr>
          <p:cNvPr id="16" name="Imag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7"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8"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spTree>
    <p:extLst>
      <p:ext uri="{BB962C8B-B14F-4D97-AF65-F5344CB8AC3E}">
        <p14:creationId xmlns:p14="http://schemas.microsoft.com/office/powerpoint/2010/main" val="3857952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extes + 1 image">
    <p:spTree>
      <p:nvGrpSpPr>
        <p:cNvPr id="1" name=""/>
        <p:cNvGrpSpPr/>
        <p:nvPr/>
      </p:nvGrpSpPr>
      <p:grpSpPr>
        <a:xfrm>
          <a:off x="0" y="0"/>
          <a:ext cx="0" cy="0"/>
          <a:chOff x="0" y="0"/>
          <a:chExt cx="0" cy="0"/>
        </a:xfrm>
      </p:grpSpPr>
      <p:cxnSp>
        <p:nvCxnSpPr>
          <p:cNvPr id="6" name="Connecteur droit 5"/>
          <p:cNvCxnSpPr/>
          <p:nvPr userDrawn="1"/>
        </p:nvCxnSpPr>
        <p:spPr>
          <a:xfrm>
            <a:off x="4381499" y="248894"/>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4381499" y="924772"/>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628650" y="315582"/>
            <a:ext cx="7886700" cy="544724"/>
          </a:xfrm>
        </p:spPr>
        <p:txBody>
          <a:bodyPr>
            <a:normAutofit/>
          </a:bodyPr>
          <a:lstStyle>
            <a:lvl1pPr algn="ctr">
              <a:defRPr sz="2931" b="1">
                <a:solidFill>
                  <a:srgbClr val="3D5A99"/>
                </a:solidFill>
                <a:latin typeface="Tahoma" charset="0"/>
                <a:ea typeface="Tahoma" charset="0"/>
                <a:cs typeface="Tahoma" charset="0"/>
              </a:defRPr>
            </a:lvl1pPr>
          </a:lstStyle>
          <a:p>
            <a:r>
              <a:rPr lang="fr-FR" dirty="0"/>
              <a:t>Cliquez et modifiez le titre</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3"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4"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spTree>
    <p:extLst>
      <p:ext uri="{BB962C8B-B14F-4D97-AF65-F5344CB8AC3E}">
        <p14:creationId xmlns:p14="http://schemas.microsoft.com/office/powerpoint/2010/main" val="1810141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extes + 1 image">
    <p:spTree>
      <p:nvGrpSpPr>
        <p:cNvPr id="1" name=""/>
        <p:cNvGrpSpPr/>
        <p:nvPr/>
      </p:nvGrpSpPr>
      <p:grpSpPr>
        <a:xfrm>
          <a:off x="0" y="0"/>
          <a:ext cx="0" cy="0"/>
          <a:chOff x="0" y="0"/>
          <a:chExt cx="0" cy="0"/>
        </a:xfrm>
      </p:grpSpPr>
      <p:cxnSp>
        <p:nvCxnSpPr>
          <p:cNvPr id="6" name="Connecteur droit 5"/>
          <p:cNvCxnSpPr/>
          <p:nvPr userDrawn="1"/>
        </p:nvCxnSpPr>
        <p:spPr>
          <a:xfrm>
            <a:off x="4381499" y="248894"/>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4381499" y="924772"/>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628650" y="315582"/>
            <a:ext cx="7886700" cy="544724"/>
          </a:xfrm>
        </p:spPr>
        <p:txBody>
          <a:bodyPr>
            <a:normAutofit/>
          </a:bodyPr>
          <a:lstStyle>
            <a:lvl1pPr algn="ctr">
              <a:defRPr sz="2931" b="1">
                <a:solidFill>
                  <a:srgbClr val="3D5A99"/>
                </a:solidFill>
                <a:latin typeface="Tahoma" charset="0"/>
                <a:ea typeface="Tahoma" charset="0"/>
                <a:cs typeface="Tahoma" charset="0"/>
              </a:defRPr>
            </a:lvl1pPr>
          </a:lstStyle>
          <a:p>
            <a:r>
              <a:rPr lang="fr-FR" dirty="0"/>
              <a:t>Cliquez et modifiez le titre</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3"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4"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spTree>
    <p:extLst>
      <p:ext uri="{BB962C8B-B14F-4D97-AF65-F5344CB8AC3E}">
        <p14:creationId xmlns:p14="http://schemas.microsoft.com/office/powerpoint/2010/main" val="1297978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extes + 1 image">
    <p:spTree>
      <p:nvGrpSpPr>
        <p:cNvPr id="1" name=""/>
        <p:cNvGrpSpPr/>
        <p:nvPr/>
      </p:nvGrpSpPr>
      <p:grpSpPr>
        <a:xfrm>
          <a:off x="0" y="0"/>
          <a:ext cx="0" cy="0"/>
          <a:chOff x="0" y="0"/>
          <a:chExt cx="0" cy="0"/>
        </a:xfrm>
      </p:grpSpPr>
      <p:cxnSp>
        <p:nvCxnSpPr>
          <p:cNvPr id="6" name="Connecteur droit 5"/>
          <p:cNvCxnSpPr/>
          <p:nvPr userDrawn="1"/>
        </p:nvCxnSpPr>
        <p:spPr>
          <a:xfrm>
            <a:off x="4381499" y="248894"/>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4381499" y="924772"/>
            <a:ext cx="381000" cy="0"/>
          </a:xfrm>
          <a:prstGeom prst="line">
            <a:avLst/>
          </a:prstGeom>
          <a:ln w="34925">
            <a:solidFill>
              <a:srgbClr val="F6BC25"/>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628650" y="315582"/>
            <a:ext cx="7886700" cy="544724"/>
          </a:xfrm>
        </p:spPr>
        <p:txBody>
          <a:bodyPr>
            <a:normAutofit/>
          </a:bodyPr>
          <a:lstStyle>
            <a:lvl1pPr algn="ctr">
              <a:defRPr sz="2931" b="1">
                <a:solidFill>
                  <a:srgbClr val="3D5A99"/>
                </a:solidFill>
                <a:latin typeface="Tahoma" charset="0"/>
                <a:ea typeface="Tahoma" charset="0"/>
                <a:cs typeface="Tahoma" charset="0"/>
              </a:defRPr>
            </a:lvl1pPr>
          </a:lstStyle>
          <a:p>
            <a:r>
              <a:rPr lang="fr-FR" dirty="0"/>
              <a:t>Cliquez et modifiez le titre</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28" y="6274667"/>
            <a:ext cx="500590" cy="489043"/>
          </a:xfrm>
          <a:prstGeom prst="rect">
            <a:avLst/>
          </a:prstGeom>
        </p:spPr>
      </p:pic>
      <p:sp>
        <p:nvSpPr>
          <p:cNvPr id="13" name="Espace réservé de la date 21"/>
          <p:cNvSpPr>
            <a:spLocks noGrp="1"/>
          </p:cNvSpPr>
          <p:nvPr>
            <p:ph type="dt" sz="half" idx="23"/>
          </p:nvPr>
        </p:nvSpPr>
        <p:spPr>
          <a:xfrm>
            <a:off x="856193" y="6356353"/>
            <a:ext cx="3207808" cy="365125"/>
          </a:xfrm>
          <a:prstGeom prst="rect">
            <a:avLst/>
          </a:prstGeom>
        </p:spPr>
        <p:txBody>
          <a:bodyPr/>
          <a:lstStyle>
            <a:lvl1pPr algn="l">
              <a:defRPr sz="879" spc="293">
                <a:solidFill>
                  <a:srgbClr val="3D5A99"/>
                </a:solidFill>
                <a:latin typeface="Tahoma" charset="0"/>
                <a:ea typeface="Tahoma" charset="0"/>
                <a:cs typeface="Tahoma" charset="0"/>
              </a:defRPr>
            </a:lvl1pPr>
          </a:lstStyle>
          <a:p>
            <a:fld id="{547E1057-B040-0547-80ED-E2EA2B7F32F2}" type="datetime2">
              <a:rPr lang="fr-FR" smtClean="0"/>
              <a:t>mercredi 13 mars 2019</a:t>
            </a:fld>
            <a:endParaRPr lang="fr-FR" dirty="0"/>
          </a:p>
        </p:txBody>
      </p:sp>
      <p:sp>
        <p:nvSpPr>
          <p:cNvPr id="14" name="Espace réservé du numéro de diapositive 35"/>
          <p:cNvSpPr>
            <a:spLocks noGrp="1"/>
          </p:cNvSpPr>
          <p:nvPr>
            <p:ph type="sldNum" sz="quarter" idx="24"/>
          </p:nvPr>
        </p:nvSpPr>
        <p:spPr>
          <a:xfrm>
            <a:off x="6740791" y="6356353"/>
            <a:ext cx="2057400" cy="365125"/>
          </a:xfrm>
          <a:prstGeom prst="rect">
            <a:avLst/>
          </a:prstGeom>
        </p:spPr>
        <p:txBody>
          <a:bodyPr/>
          <a:lstStyle>
            <a:lvl1pPr>
              <a:defRPr sz="977" i="1">
                <a:solidFill>
                  <a:srgbClr val="3D5A99"/>
                </a:solidFill>
                <a:latin typeface="Tahoma" charset="0"/>
                <a:ea typeface="Tahoma" charset="0"/>
                <a:cs typeface="Tahoma" charset="0"/>
              </a:defRPr>
            </a:lvl1pPr>
          </a:lstStyle>
          <a:p>
            <a:fld id="{AE2EC328-9BE2-D645-9BF9-96102A508AB2}" type="slidenum">
              <a:rPr lang="fr-FR" smtClean="0"/>
              <a:pPr/>
              <a:t>‹N°›</a:t>
            </a:fld>
            <a:endParaRPr lang="fr-FR" dirty="0"/>
          </a:p>
        </p:txBody>
      </p:sp>
    </p:spTree>
    <p:extLst>
      <p:ext uri="{BB962C8B-B14F-4D97-AF65-F5344CB8AC3E}">
        <p14:creationId xmlns:p14="http://schemas.microsoft.com/office/powerpoint/2010/main" val="4177805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FAD0005-7EE3-4ADD-9914-BF9DDCB10A25}"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71272D-37A2-48D9-A8AE-DBD723C8EB0D}" type="slidenum">
              <a:rPr lang="fr-FR" smtClean="0"/>
              <a:t>‹N°›</a:t>
            </a:fld>
            <a:endParaRPr lang="fr-FR"/>
          </a:p>
        </p:txBody>
      </p:sp>
    </p:spTree>
    <p:extLst>
      <p:ext uri="{BB962C8B-B14F-4D97-AF65-F5344CB8AC3E}">
        <p14:creationId xmlns:p14="http://schemas.microsoft.com/office/powerpoint/2010/main" val="382831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AD0005-7EE3-4ADD-9914-BF9DDCB10A25}"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71272D-37A2-48D9-A8AE-DBD723C8EB0D}" type="slidenum">
              <a:rPr lang="fr-FR" smtClean="0"/>
              <a:t>‹N°›</a:t>
            </a:fld>
            <a:endParaRPr lang="fr-FR"/>
          </a:p>
        </p:txBody>
      </p:sp>
    </p:spTree>
    <p:extLst>
      <p:ext uri="{BB962C8B-B14F-4D97-AF65-F5344CB8AC3E}">
        <p14:creationId xmlns:p14="http://schemas.microsoft.com/office/powerpoint/2010/main" val="3180025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0"/>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FAD0005-7EE3-4ADD-9914-BF9DDCB10A25}"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71272D-37A2-48D9-A8AE-DBD723C8EB0D}" type="slidenum">
              <a:rPr lang="fr-FR" smtClean="0"/>
              <a:t>‹N°›</a:t>
            </a:fld>
            <a:endParaRPr lang="fr-FR"/>
          </a:p>
        </p:txBody>
      </p:sp>
    </p:spTree>
    <p:extLst>
      <p:ext uri="{BB962C8B-B14F-4D97-AF65-F5344CB8AC3E}">
        <p14:creationId xmlns:p14="http://schemas.microsoft.com/office/powerpoint/2010/main" val="3296346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FAD0005-7EE3-4ADD-9914-BF9DDCB10A25}" type="datetimeFigureOut">
              <a:rPr lang="fr-FR" smtClean="0"/>
              <a:t>13/03/2019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71272D-37A2-48D9-A8AE-DBD723C8EB0D}" type="slidenum">
              <a:rPr lang="fr-FR" smtClean="0"/>
              <a:t>‹N°›</a:t>
            </a:fld>
            <a:endParaRPr lang="fr-FR"/>
          </a:p>
        </p:txBody>
      </p:sp>
    </p:spTree>
    <p:extLst>
      <p:ext uri="{BB962C8B-B14F-4D97-AF65-F5344CB8AC3E}">
        <p14:creationId xmlns:p14="http://schemas.microsoft.com/office/powerpoint/2010/main" val="377867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28D50F8-F7D3-4268-B056-7145FC652154}" type="datetimeFigureOut">
              <a:rPr lang="fr-FR" smtClean="0">
                <a:solidFill>
                  <a:prstClr val="black">
                    <a:tint val="75000"/>
                  </a:prstClr>
                </a:solidFill>
              </a:rPr>
              <a:pPr/>
              <a:t>13/03/2019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BAE4F0D-F245-4607-9F28-00F7D9D1D1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0309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7"/>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9"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FAD0005-7EE3-4ADD-9914-BF9DDCB10A25}" type="datetimeFigureOut">
              <a:rPr lang="fr-FR" smtClean="0"/>
              <a:t>13/03/2019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71272D-37A2-48D9-A8AE-DBD723C8EB0D}" type="slidenum">
              <a:rPr lang="fr-FR" smtClean="0"/>
              <a:t>‹N°›</a:t>
            </a:fld>
            <a:endParaRPr lang="fr-FR"/>
          </a:p>
        </p:txBody>
      </p:sp>
    </p:spTree>
    <p:extLst>
      <p:ext uri="{BB962C8B-B14F-4D97-AF65-F5344CB8AC3E}">
        <p14:creationId xmlns:p14="http://schemas.microsoft.com/office/powerpoint/2010/main" val="327110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FAD0005-7EE3-4ADD-9914-BF9DDCB10A25}" type="datetimeFigureOut">
              <a:rPr lang="fr-FR" smtClean="0"/>
              <a:t>13/03/2019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71272D-37A2-48D9-A8AE-DBD723C8EB0D}" type="slidenum">
              <a:rPr lang="fr-FR" smtClean="0"/>
              <a:t>‹N°›</a:t>
            </a:fld>
            <a:endParaRPr lang="fr-FR"/>
          </a:p>
        </p:txBody>
      </p:sp>
    </p:spTree>
    <p:extLst>
      <p:ext uri="{BB962C8B-B14F-4D97-AF65-F5344CB8AC3E}">
        <p14:creationId xmlns:p14="http://schemas.microsoft.com/office/powerpoint/2010/main" val="1729929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AD0005-7EE3-4ADD-9914-BF9DDCB10A25}" type="datetimeFigureOut">
              <a:rPr lang="fr-FR" smtClean="0"/>
              <a:t>13/03/2019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71272D-37A2-48D9-A8AE-DBD723C8EB0D}" type="slidenum">
              <a:rPr lang="fr-FR" smtClean="0"/>
              <a:t>‹N°›</a:t>
            </a:fld>
            <a:endParaRPr lang="fr-FR"/>
          </a:p>
        </p:txBody>
      </p:sp>
    </p:spTree>
    <p:extLst>
      <p:ext uri="{BB962C8B-B14F-4D97-AF65-F5344CB8AC3E}">
        <p14:creationId xmlns:p14="http://schemas.microsoft.com/office/powerpoint/2010/main" val="1929828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9"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FAD0005-7EE3-4ADD-9914-BF9DDCB10A25}" type="datetimeFigureOut">
              <a:rPr lang="fr-FR" smtClean="0"/>
              <a:t>13/03/2019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71272D-37A2-48D9-A8AE-DBD723C8EB0D}" type="slidenum">
              <a:rPr lang="fr-FR" smtClean="0"/>
              <a:t>‹N°›</a:t>
            </a:fld>
            <a:endParaRPr lang="fr-FR"/>
          </a:p>
        </p:txBody>
      </p:sp>
    </p:spTree>
    <p:extLst>
      <p:ext uri="{BB962C8B-B14F-4D97-AF65-F5344CB8AC3E}">
        <p14:creationId xmlns:p14="http://schemas.microsoft.com/office/powerpoint/2010/main" val="1923250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9"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FAD0005-7EE3-4ADD-9914-BF9DDCB10A25}" type="datetimeFigureOut">
              <a:rPr lang="fr-FR" smtClean="0"/>
              <a:t>13/03/2019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71272D-37A2-48D9-A8AE-DBD723C8EB0D}" type="slidenum">
              <a:rPr lang="fr-FR" smtClean="0"/>
              <a:t>‹N°›</a:t>
            </a:fld>
            <a:endParaRPr lang="fr-FR"/>
          </a:p>
        </p:txBody>
      </p:sp>
    </p:spTree>
    <p:extLst>
      <p:ext uri="{BB962C8B-B14F-4D97-AF65-F5344CB8AC3E}">
        <p14:creationId xmlns:p14="http://schemas.microsoft.com/office/powerpoint/2010/main" val="707772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AD0005-7EE3-4ADD-9914-BF9DDCB10A25}"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71272D-37A2-48D9-A8AE-DBD723C8EB0D}" type="slidenum">
              <a:rPr lang="fr-FR" smtClean="0"/>
              <a:t>‹N°›</a:t>
            </a:fld>
            <a:endParaRPr lang="fr-FR"/>
          </a:p>
        </p:txBody>
      </p:sp>
    </p:spTree>
    <p:extLst>
      <p:ext uri="{BB962C8B-B14F-4D97-AF65-F5344CB8AC3E}">
        <p14:creationId xmlns:p14="http://schemas.microsoft.com/office/powerpoint/2010/main" val="3475018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1" y="365125"/>
            <a:ext cx="57626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AD0005-7EE3-4ADD-9914-BF9DDCB10A25}"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71272D-37A2-48D9-A8AE-DBD723C8EB0D}" type="slidenum">
              <a:rPr lang="fr-FR" smtClean="0"/>
              <a:t>‹N°›</a:t>
            </a:fld>
            <a:endParaRPr lang="fr-FR"/>
          </a:p>
        </p:txBody>
      </p:sp>
    </p:spTree>
    <p:extLst>
      <p:ext uri="{BB962C8B-B14F-4D97-AF65-F5344CB8AC3E}">
        <p14:creationId xmlns:p14="http://schemas.microsoft.com/office/powerpoint/2010/main" val="1780631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5770066-3232-4250-A0CA-EA695D9DCAE5}"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1B5FF6-569A-4316-95D0-4D18902BE0CC}" type="slidenum">
              <a:rPr lang="fr-FR" smtClean="0"/>
              <a:t>‹N°›</a:t>
            </a:fld>
            <a:endParaRPr lang="fr-FR"/>
          </a:p>
        </p:txBody>
      </p:sp>
    </p:spTree>
    <p:extLst>
      <p:ext uri="{BB962C8B-B14F-4D97-AF65-F5344CB8AC3E}">
        <p14:creationId xmlns:p14="http://schemas.microsoft.com/office/powerpoint/2010/main" val="855384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5770066-3232-4250-A0CA-EA695D9DCAE5}"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1B5FF6-569A-4316-95D0-4D18902BE0CC}" type="slidenum">
              <a:rPr lang="fr-FR" smtClean="0"/>
              <a:t>‹N°›</a:t>
            </a:fld>
            <a:endParaRPr lang="fr-FR"/>
          </a:p>
        </p:txBody>
      </p:sp>
    </p:spTree>
    <p:extLst>
      <p:ext uri="{BB962C8B-B14F-4D97-AF65-F5344CB8AC3E}">
        <p14:creationId xmlns:p14="http://schemas.microsoft.com/office/powerpoint/2010/main" val="1352691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0"/>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5770066-3232-4250-A0CA-EA695D9DCAE5}"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1B5FF6-569A-4316-95D0-4D18902BE0CC}" type="slidenum">
              <a:rPr lang="fr-FR" smtClean="0"/>
              <a:t>‹N°›</a:t>
            </a:fld>
            <a:endParaRPr lang="fr-FR"/>
          </a:p>
        </p:txBody>
      </p:sp>
    </p:spTree>
    <p:extLst>
      <p:ext uri="{BB962C8B-B14F-4D97-AF65-F5344CB8AC3E}">
        <p14:creationId xmlns:p14="http://schemas.microsoft.com/office/powerpoint/2010/main" val="197553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28D50F8-F7D3-4268-B056-7145FC652154}" type="datetimeFigureOut">
              <a:rPr lang="fr-FR" smtClean="0">
                <a:solidFill>
                  <a:prstClr val="black">
                    <a:tint val="75000"/>
                  </a:prstClr>
                </a:solidFill>
              </a:rPr>
              <a:pPr/>
              <a:t>13/03/2019</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DBAE4F0D-F245-4607-9F28-00F7D9D1D1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01450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5770066-3232-4250-A0CA-EA695D9DCAE5}" type="datetimeFigureOut">
              <a:rPr lang="fr-FR" smtClean="0"/>
              <a:t>13/03/2019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1B5FF6-569A-4316-95D0-4D18902BE0CC}" type="slidenum">
              <a:rPr lang="fr-FR" smtClean="0"/>
              <a:t>‹N°›</a:t>
            </a:fld>
            <a:endParaRPr lang="fr-FR"/>
          </a:p>
        </p:txBody>
      </p:sp>
    </p:spTree>
    <p:extLst>
      <p:ext uri="{BB962C8B-B14F-4D97-AF65-F5344CB8AC3E}">
        <p14:creationId xmlns:p14="http://schemas.microsoft.com/office/powerpoint/2010/main" val="2686049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7"/>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9"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5770066-3232-4250-A0CA-EA695D9DCAE5}" type="datetimeFigureOut">
              <a:rPr lang="fr-FR" smtClean="0"/>
              <a:t>13/03/2019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B1B5FF6-569A-4316-95D0-4D18902BE0CC}" type="slidenum">
              <a:rPr lang="fr-FR" smtClean="0"/>
              <a:t>‹N°›</a:t>
            </a:fld>
            <a:endParaRPr lang="fr-FR"/>
          </a:p>
        </p:txBody>
      </p:sp>
    </p:spTree>
    <p:extLst>
      <p:ext uri="{BB962C8B-B14F-4D97-AF65-F5344CB8AC3E}">
        <p14:creationId xmlns:p14="http://schemas.microsoft.com/office/powerpoint/2010/main" val="3897404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5770066-3232-4250-A0CA-EA695D9DCAE5}" type="datetimeFigureOut">
              <a:rPr lang="fr-FR" smtClean="0"/>
              <a:t>13/03/2019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B1B5FF6-569A-4316-95D0-4D18902BE0CC}" type="slidenum">
              <a:rPr lang="fr-FR" smtClean="0"/>
              <a:t>‹N°›</a:t>
            </a:fld>
            <a:endParaRPr lang="fr-FR"/>
          </a:p>
        </p:txBody>
      </p:sp>
    </p:spTree>
    <p:extLst>
      <p:ext uri="{BB962C8B-B14F-4D97-AF65-F5344CB8AC3E}">
        <p14:creationId xmlns:p14="http://schemas.microsoft.com/office/powerpoint/2010/main" val="407664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770066-3232-4250-A0CA-EA695D9DCAE5}" type="datetimeFigureOut">
              <a:rPr lang="fr-FR" smtClean="0"/>
              <a:t>13/03/2019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B1B5FF6-569A-4316-95D0-4D18902BE0CC}" type="slidenum">
              <a:rPr lang="fr-FR" smtClean="0"/>
              <a:t>‹N°›</a:t>
            </a:fld>
            <a:endParaRPr lang="fr-FR"/>
          </a:p>
        </p:txBody>
      </p:sp>
    </p:spTree>
    <p:extLst>
      <p:ext uri="{BB962C8B-B14F-4D97-AF65-F5344CB8AC3E}">
        <p14:creationId xmlns:p14="http://schemas.microsoft.com/office/powerpoint/2010/main" val="4090051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9"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5770066-3232-4250-A0CA-EA695D9DCAE5}" type="datetimeFigureOut">
              <a:rPr lang="fr-FR" smtClean="0"/>
              <a:t>13/03/2019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1B5FF6-569A-4316-95D0-4D18902BE0CC}" type="slidenum">
              <a:rPr lang="fr-FR" smtClean="0"/>
              <a:t>‹N°›</a:t>
            </a:fld>
            <a:endParaRPr lang="fr-FR"/>
          </a:p>
        </p:txBody>
      </p:sp>
    </p:spTree>
    <p:extLst>
      <p:ext uri="{BB962C8B-B14F-4D97-AF65-F5344CB8AC3E}">
        <p14:creationId xmlns:p14="http://schemas.microsoft.com/office/powerpoint/2010/main" val="1500475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9"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5770066-3232-4250-A0CA-EA695D9DCAE5}" type="datetimeFigureOut">
              <a:rPr lang="fr-FR" smtClean="0"/>
              <a:t>13/03/2019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1B5FF6-569A-4316-95D0-4D18902BE0CC}" type="slidenum">
              <a:rPr lang="fr-FR" smtClean="0"/>
              <a:t>‹N°›</a:t>
            </a:fld>
            <a:endParaRPr lang="fr-FR"/>
          </a:p>
        </p:txBody>
      </p:sp>
    </p:spTree>
    <p:extLst>
      <p:ext uri="{BB962C8B-B14F-4D97-AF65-F5344CB8AC3E}">
        <p14:creationId xmlns:p14="http://schemas.microsoft.com/office/powerpoint/2010/main" val="1430214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5770066-3232-4250-A0CA-EA695D9DCAE5}"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1B5FF6-569A-4316-95D0-4D18902BE0CC}" type="slidenum">
              <a:rPr lang="fr-FR" smtClean="0"/>
              <a:t>‹N°›</a:t>
            </a:fld>
            <a:endParaRPr lang="fr-FR"/>
          </a:p>
        </p:txBody>
      </p:sp>
    </p:spTree>
    <p:extLst>
      <p:ext uri="{BB962C8B-B14F-4D97-AF65-F5344CB8AC3E}">
        <p14:creationId xmlns:p14="http://schemas.microsoft.com/office/powerpoint/2010/main" val="3033176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1" y="365125"/>
            <a:ext cx="57626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5770066-3232-4250-A0CA-EA695D9DCAE5}"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1B5FF6-569A-4316-95D0-4D18902BE0CC}" type="slidenum">
              <a:rPr lang="fr-FR" smtClean="0"/>
              <a:t>‹N°›</a:t>
            </a:fld>
            <a:endParaRPr lang="fr-FR"/>
          </a:p>
        </p:txBody>
      </p:sp>
    </p:spTree>
    <p:extLst>
      <p:ext uri="{BB962C8B-B14F-4D97-AF65-F5344CB8AC3E}">
        <p14:creationId xmlns:p14="http://schemas.microsoft.com/office/powerpoint/2010/main" val="218250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1"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28D50F8-F7D3-4268-B056-7145FC652154}" type="datetimeFigureOut">
              <a:rPr lang="fr-FR" smtClean="0">
                <a:solidFill>
                  <a:prstClr val="black">
                    <a:tint val="75000"/>
                  </a:prstClr>
                </a:solidFill>
              </a:rPr>
              <a:pPr/>
              <a:t>13/03/2019</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DBAE4F0D-F245-4607-9F28-00F7D9D1D1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5658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28D50F8-F7D3-4268-B056-7145FC652154}" type="datetimeFigureOut">
              <a:rPr lang="fr-FR" smtClean="0">
                <a:solidFill>
                  <a:prstClr val="black">
                    <a:tint val="75000"/>
                  </a:prstClr>
                </a:solidFill>
              </a:rPr>
              <a:pPr/>
              <a:t>13/03/2019</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DBAE4F0D-F245-4607-9F28-00F7D9D1D1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5923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D50F8-F7D3-4268-B056-7145FC652154}" type="datetimeFigureOut">
              <a:rPr lang="fr-FR" smtClean="0">
                <a:solidFill>
                  <a:prstClr val="black">
                    <a:tint val="75000"/>
                  </a:prstClr>
                </a:solidFill>
              </a:rPr>
              <a:pPr/>
              <a:t>13/03/2019</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DBAE4F0D-F245-4607-9F28-00F7D9D1D1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1901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28D50F8-F7D3-4268-B056-7145FC652154}" type="datetimeFigureOut">
              <a:rPr lang="fr-FR" smtClean="0">
                <a:solidFill>
                  <a:prstClr val="black">
                    <a:tint val="75000"/>
                  </a:prstClr>
                </a:solidFill>
              </a:rPr>
              <a:pPr/>
              <a:t>13/03/2019</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DBAE4F0D-F245-4607-9F28-00F7D9D1D1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82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28D50F8-F7D3-4268-B056-7145FC652154}" type="datetimeFigureOut">
              <a:rPr lang="fr-FR" smtClean="0">
                <a:solidFill>
                  <a:prstClr val="black">
                    <a:tint val="75000"/>
                  </a:prstClr>
                </a:solidFill>
              </a:rPr>
              <a:pPr/>
              <a:t>13/03/2019</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DBAE4F0D-F245-4607-9F28-00F7D9D1D1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9494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D50F8-F7D3-4268-B056-7145FC652154}" type="datetimeFigureOut">
              <a:rPr lang="fr-FR" smtClean="0">
                <a:solidFill>
                  <a:prstClr val="black">
                    <a:tint val="75000"/>
                  </a:prstClr>
                </a:solidFill>
              </a:rPr>
              <a:pPr/>
              <a:t>13/03/2019</a:t>
            </a:fld>
            <a:endParaRPr lang="fr-FR">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E4F0D-F245-4607-9F28-00F7D9D1D1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300056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 id="2147483734" r:id="rId13"/>
    <p:sldLayoutId id="2147483739" r:id="rId14"/>
    <p:sldLayoutId id="2147483740" r:id="rId15"/>
    <p:sldLayoutId id="2147483735" r:id="rId16"/>
    <p:sldLayoutId id="2147483732" r:id="rId17"/>
    <p:sldLayoutId id="2147483736" r:id="rId18"/>
    <p:sldLayoutId id="2147483738" r:id="rId19"/>
    <p:sldLayoutId id="2147483700" r:id="rId20"/>
    <p:sldLayoutId id="2147483733" r:id="rId21"/>
    <p:sldLayoutId id="2147483737" r:id="rId22"/>
    <p:sldLayoutId id="2147483741" r:id="rId23"/>
    <p:sldLayoutId id="2147483742" r:id="rId24"/>
    <p:sldLayoutId id="214748374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D0005-7EE3-4ADD-9914-BF9DDCB10A25}" type="datetimeFigureOut">
              <a:rPr lang="fr-FR" smtClean="0"/>
              <a:t>13/03/2019</a:t>
            </a:fld>
            <a:endParaRPr lang="fr-FR"/>
          </a:p>
        </p:txBody>
      </p:sp>
      <p:sp>
        <p:nvSpPr>
          <p:cNvPr id="5" name="Espace réservé du pied de page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1272D-37A2-48D9-A8AE-DBD723C8EB0D}" type="slidenum">
              <a:rPr lang="fr-FR" smtClean="0"/>
              <a:t>‹N°›</a:t>
            </a:fld>
            <a:endParaRPr lang="fr-FR"/>
          </a:p>
        </p:txBody>
      </p:sp>
    </p:spTree>
    <p:extLst>
      <p:ext uri="{BB962C8B-B14F-4D97-AF65-F5344CB8AC3E}">
        <p14:creationId xmlns:p14="http://schemas.microsoft.com/office/powerpoint/2010/main" val="36347369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70066-3232-4250-A0CA-EA695D9DCAE5}" type="datetimeFigureOut">
              <a:rPr lang="fr-FR" smtClean="0"/>
              <a:t>13/03/2019</a:t>
            </a:fld>
            <a:endParaRPr lang="fr-FR"/>
          </a:p>
        </p:txBody>
      </p:sp>
      <p:sp>
        <p:nvSpPr>
          <p:cNvPr id="5" name="Espace réservé du pied de page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B5FF6-569A-4316-95D0-4D18902BE0CC}" type="slidenum">
              <a:rPr lang="fr-FR" smtClean="0"/>
              <a:t>‹N°›</a:t>
            </a:fld>
            <a:endParaRPr lang="fr-FR"/>
          </a:p>
        </p:txBody>
      </p:sp>
    </p:spTree>
    <p:extLst>
      <p:ext uri="{BB962C8B-B14F-4D97-AF65-F5344CB8AC3E}">
        <p14:creationId xmlns:p14="http://schemas.microsoft.com/office/powerpoint/2010/main" val="3870087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5.xml"/><Relationship Id="rId16" Type="http://schemas.openxmlformats.org/officeDocument/2006/relationships/diagramColors" Target="../diagrams/colors12.xml"/><Relationship Id="rId1" Type="http://schemas.openxmlformats.org/officeDocument/2006/relationships/slideLayout" Target="../slideLayouts/slideLayout1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95BA3"/>
        </a:solidFill>
        <a:effectLst/>
      </p:bgPr>
    </p:bg>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a:srcRect l="12009" t="48912" r="32363" b="11181"/>
          <a:stretch/>
        </p:blipFill>
        <p:spPr>
          <a:xfrm>
            <a:off x="1421701" y="3593"/>
            <a:ext cx="7722301" cy="4656775"/>
          </a:xfrm>
          <a:prstGeom prst="rect">
            <a:avLst/>
          </a:prstGeom>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b="27901"/>
          <a:stretch/>
        </p:blipFill>
        <p:spPr>
          <a:xfrm>
            <a:off x="4001947" y="3425601"/>
            <a:ext cx="1148984" cy="976445"/>
          </a:xfrm>
          <a:prstGeom prst="rect">
            <a:avLst/>
          </a:prstGeom>
        </p:spPr>
      </p:pic>
      <p:sp>
        <p:nvSpPr>
          <p:cNvPr id="8" name="Rectangle 7"/>
          <p:cNvSpPr/>
          <p:nvPr/>
        </p:nvSpPr>
        <p:spPr>
          <a:xfrm rot="16200000">
            <a:off x="-284330" y="970130"/>
            <a:ext cx="3646714" cy="1706454"/>
          </a:xfrm>
          <a:prstGeom prst="rect">
            <a:avLst/>
          </a:prstGeom>
          <a:solidFill>
            <a:srgbClr val="495BA3"/>
          </a:solidFill>
          <a:ln>
            <a:solidFill>
              <a:srgbClr val="495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rot="13459133">
            <a:off x="2982541" y="3441237"/>
            <a:ext cx="2260013" cy="1328501"/>
          </a:xfrm>
          <a:prstGeom prst="rect">
            <a:avLst/>
          </a:prstGeom>
          <a:solidFill>
            <a:srgbClr val="495BA3"/>
          </a:solidFill>
          <a:ln>
            <a:solidFill>
              <a:srgbClr val="495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rot="13527426">
            <a:off x="1836514" y="2064563"/>
            <a:ext cx="2260013" cy="1535508"/>
          </a:xfrm>
          <a:prstGeom prst="rect">
            <a:avLst/>
          </a:prstGeom>
          <a:solidFill>
            <a:srgbClr val="495BA3"/>
          </a:solidFill>
          <a:ln>
            <a:solidFill>
              <a:srgbClr val="495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rot="10800000">
            <a:off x="2265288" y="4039410"/>
            <a:ext cx="4292530" cy="947475"/>
          </a:xfrm>
          <a:prstGeom prst="rect">
            <a:avLst/>
          </a:prstGeom>
          <a:solidFill>
            <a:srgbClr val="495BA3"/>
          </a:solidFill>
          <a:ln>
            <a:solidFill>
              <a:srgbClr val="495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rot="10800000">
            <a:off x="6389538" y="4501702"/>
            <a:ext cx="2260013" cy="623043"/>
          </a:xfrm>
          <a:prstGeom prst="rect">
            <a:avLst/>
          </a:prstGeom>
          <a:solidFill>
            <a:srgbClr val="495BA3"/>
          </a:solidFill>
          <a:ln>
            <a:solidFill>
              <a:srgbClr val="495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txBox="1">
            <a:spLocks/>
          </p:cNvSpPr>
          <p:nvPr/>
        </p:nvSpPr>
        <p:spPr>
          <a:xfrm>
            <a:off x="0" y="4341155"/>
            <a:ext cx="9152878" cy="17679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Commission Locale de l’Eau</a:t>
            </a:r>
          </a:p>
          <a:p>
            <a:pPr marL="0" indent="0" algn="ctr">
              <a:buNone/>
            </a:pPr>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SAGE </a:t>
            </a:r>
            <a:r>
              <a:rPr lang="fr-FR" sz="4000" dirty="0" err="1">
                <a:solidFill>
                  <a:schemeClr val="bg1"/>
                </a:solidFill>
                <a:latin typeface="Tahoma" panose="020B0604030504040204" pitchFamily="34" charset="0"/>
                <a:ea typeface="Tahoma" panose="020B0604030504040204" pitchFamily="34" charset="0"/>
                <a:cs typeface="Tahoma" panose="020B0604030504040204" pitchFamily="34" charset="0"/>
              </a:rPr>
              <a:t>Bassée-Voulzie</a:t>
            </a:r>
            <a:endParaRPr lang="fr-FR"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2000" dirty="0">
                <a:solidFill>
                  <a:schemeClr val="bg1"/>
                </a:solidFill>
                <a:latin typeface="Tahoma" panose="020B0604030504040204" pitchFamily="34" charset="0"/>
                <a:ea typeface="Tahoma" panose="020B0604030504040204" pitchFamily="34" charset="0"/>
                <a:cs typeface="Tahoma" panose="020B0604030504040204" pitchFamily="34" charset="0"/>
              </a:rPr>
              <a:t>Réunion du 13 mars 2019</a:t>
            </a:r>
          </a:p>
        </p:txBody>
      </p:sp>
      <p:pic>
        <p:nvPicPr>
          <p:cNvPr id="15" name="Image 14"/>
          <p:cNvPicPr>
            <a:picLocks noChangeAspect="1"/>
          </p:cNvPicPr>
          <p:nvPr/>
        </p:nvPicPr>
        <p:blipFill rotWithShape="1">
          <a:blip r:embed="rId5" cstate="print">
            <a:extLst>
              <a:ext uri="{28A0092B-C50C-407E-A947-70E740481C1C}">
                <a14:useLocalDpi xmlns:a14="http://schemas.microsoft.com/office/drawing/2010/main" val="0"/>
              </a:ext>
            </a:extLst>
          </a:blip>
          <a:srcRect b="28200"/>
          <a:stretch/>
        </p:blipFill>
        <p:spPr>
          <a:xfrm>
            <a:off x="4143728" y="5955054"/>
            <a:ext cx="865425" cy="732420"/>
          </a:xfrm>
          <a:prstGeom prst="rect">
            <a:avLst/>
          </a:prstGeom>
        </p:spPr>
      </p:pic>
    </p:spTree>
    <p:extLst>
      <p:ext uri="{BB962C8B-B14F-4D97-AF65-F5344CB8AC3E}">
        <p14:creationId xmlns:p14="http://schemas.microsoft.com/office/powerpoint/2010/main" val="246338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Stratégie</a:t>
            </a:r>
          </a:p>
        </p:txBody>
      </p:sp>
      <p:sp>
        <p:nvSpPr>
          <p:cNvPr id="3" name="Espace réservé du texte 2"/>
          <p:cNvSpPr>
            <a:spLocks noGrp="1"/>
          </p:cNvSpPr>
          <p:nvPr>
            <p:ph type="body" sz="quarter" idx="25"/>
          </p:nvPr>
        </p:nvSpPr>
        <p:spPr/>
        <p:txBody>
          <a:bodyPr>
            <a:normAutofit lnSpcReduction="10000"/>
          </a:bodyPr>
          <a:lstStyle/>
          <a:p>
            <a:r>
              <a:rPr lang="fr-FR" dirty="0"/>
              <a:t>Analyse précise des impacts techniques et socio-économiques des scénarios</a:t>
            </a:r>
          </a:p>
          <a:p>
            <a:endParaRPr lang="fr-FR" dirty="0"/>
          </a:p>
          <a:p>
            <a:r>
              <a:rPr lang="fr-FR" dirty="0"/>
              <a:t>Evaluation et comparaison des scénarios entre eux</a:t>
            </a:r>
          </a:p>
          <a:p>
            <a:endParaRPr lang="fr-FR" dirty="0"/>
          </a:p>
          <a:p>
            <a:r>
              <a:rPr lang="fr-FR" dirty="0"/>
              <a:t>Choix d’une stratégie: scénario en totalité, en partie avec nuances, articulation de plusieurs scénarios…</a:t>
            </a:r>
          </a:p>
          <a:p>
            <a:endParaRPr lang="fr-FR" dirty="0"/>
          </a:p>
          <a:p>
            <a:r>
              <a:rPr lang="fr-FR" dirty="0"/>
              <a:t>Rendus: </a:t>
            </a:r>
          </a:p>
          <a:p>
            <a:pPr lvl="1"/>
            <a:r>
              <a:rPr lang="fr-FR" dirty="0"/>
              <a:t>Stratégie finale du SAGE</a:t>
            </a:r>
          </a:p>
          <a:p>
            <a:pPr lvl="1"/>
            <a:r>
              <a:rPr lang="fr-FR" dirty="0"/>
              <a:t>Atlas cartographique</a:t>
            </a:r>
          </a:p>
          <a:p>
            <a:pPr lvl="1"/>
            <a:r>
              <a:rPr lang="fr-FR" dirty="0"/>
              <a:t>Recueil des solutions proposées</a:t>
            </a:r>
          </a:p>
        </p:txBody>
      </p:sp>
      <p:graphicFrame>
        <p:nvGraphicFramePr>
          <p:cNvPr id="4" name="Diagramme 3"/>
          <p:cNvGraphicFramePr/>
          <p:nvPr>
            <p:extLst>
              <p:ext uri="{D42A27DB-BD31-4B8C-83A1-F6EECF244321}">
                <p14:modId xmlns:p14="http://schemas.microsoft.com/office/powerpoint/2010/main" val="4068224094"/>
              </p:ext>
            </p:extLst>
          </p:nvPr>
        </p:nvGraphicFramePr>
        <p:xfrm>
          <a:off x="6231467" y="4481689"/>
          <a:ext cx="2912533" cy="2376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045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Plan d’Aménagement et de Gestion Durable</a:t>
            </a:r>
          </a:p>
        </p:txBody>
      </p:sp>
      <p:sp>
        <p:nvSpPr>
          <p:cNvPr id="3" name="Espace réservé du texte 2"/>
          <p:cNvSpPr>
            <a:spLocks noGrp="1"/>
          </p:cNvSpPr>
          <p:nvPr>
            <p:ph type="body" sz="quarter" idx="25"/>
          </p:nvPr>
        </p:nvSpPr>
        <p:spPr/>
        <p:txBody>
          <a:bodyPr>
            <a:normAutofit/>
          </a:bodyPr>
          <a:lstStyle/>
          <a:p>
            <a:r>
              <a:rPr lang="fr-FR" dirty="0"/>
              <a:t>Synthèse de l’état des lieux, des enjeux et de leurs hiérarchisations</a:t>
            </a:r>
          </a:p>
          <a:p>
            <a:endParaRPr lang="fr-FR" dirty="0"/>
          </a:p>
          <a:p>
            <a:r>
              <a:rPr lang="fr-FR" dirty="0"/>
              <a:t>Définition des objectifs généraux et financiers nécessaires à la mise en œuvre du SAGE</a:t>
            </a:r>
          </a:p>
          <a:p>
            <a:endParaRPr lang="fr-FR" dirty="0"/>
          </a:p>
          <a:p>
            <a:r>
              <a:rPr lang="fr-FR" dirty="0"/>
              <a:t>Indication des délais et des conditions</a:t>
            </a:r>
          </a:p>
          <a:p>
            <a:endParaRPr lang="fr-FR" dirty="0"/>
          </a:p>
          <a:p>
            <a:r>
              <a:rPr lang="fr-FR" dirty="0"/>
              <a:t>Rendus:</a:t>
            </a:r>
          </a:p>
          <a:p>
            <a:pPr lvl="1"/>
            <a:r>
              <a:rPr lang="fr-FR" dirty="0"/>
              <a:t>PAGD</a:t>
            </a:r>
          </a:p>
          <a:p>
            <a:pPr lvl="1"/>
            <a:r>
              <a:rPr lang="fr-FR" dirty="0"/>
              <a:t>Atlas cartographique</a:t>
            </a:r>
          </a:p>
        </p:txBody>
      </p:sp>
      <p:graphicFrame>
        <p:nvGraphicFramePr>
          <p:cNvPr id="4" name="Diagramme 3"/>
          <p:cNvGraphicFramePr/>
          <p:nvPr>
            <p:extLst>
              <p:ext uri="{D42A27DB-BD31-4B8C-83A1-F6EECF244321}">
                <p14:modId xmlns:p14="http://schemas.microsoft.com/office/powerpoint/2010/main" val="843409861"/>
              </p:ext>
            </p:extLst>
          </p:nvPr>
        </p:nvGraphicFramePr>
        <p:xfrm>
          <a:off x="6231467" y="4481689"/>
          <a:ext cx="2912533" cy="2376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08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Règlement</a:t>
            </a:r>
          </a:p>
        </p:txBody>
      </p:sp>
      <p:sp>
        <p:nvSpPr>
          <p:cNvPr id="3" name="Espace réservé du texte 2"/>
          <p:cNvSpPr>
            <a:spLocks noGrp="1"/>
          </p:cNvSpPr>
          <p:nvPr>
            <p:ph type="body" sz="quarter" idx="25"/>
          </p:nvPr>
        </p:nvSpPr>
        <p:spPr/>
        <p:txBody>
          <a:bodyPr/>
          <a:lstStyle/>
          <a:p>
            <a:endParaRPr lang="fr-FR" dirty="0"/>
          </a:p>
          <a:p>
            <a:r>
              <a:rPr lang="fr-FR" dirty="0"/>
              <a:t>Rédaction des règles</a:t>
            </a:r>
          </a:p>
          <a:p>
            <a:endParaRPr lang="fr-FR" dirty="0"/>
          </a:p>
          <a:p>
            <a:endParaRPr lang="fr-FR" dirty="0"/>
          </a:p>
          <a:p>
            <a:r>
              <a:rPr lang="fr-FR" dirty="0"/>
              <a:t>Zonages</a:t>
            </a:r>
          </a:p>
          <a:p>
            <a:endParaRPr lang="fr-FR" dirty="0"/>
          </a:p>
          <a:p>
            <a:endParaRPr lang="fr-FR" dirty="0"/>
          </a:p>
          <a:p>
            <a:r>
              <a:rPr lang="fr-FR" dirty="0"/>
              <a:t>Document imposable aux tiers</a:t>
            </a:r>
          </a:p>
        </p:txBody>
      </p:sp>
      <p:graphicFrame>
        <p:nvGraphicFramePr>
          <p:cNvPr id="4" name="Diagramme 3"/>
          <p:cNvGraphicFramePr/>
          <p:nvPr>
            <p:extLst>
              <p:ext uri="{D42A27DB-BD31-4B8C-83A1-F6EECF244321}">
                <p14:modId xmlns:p14="http://schemas.microsoft.com/office/powerpoint/2010/main" val="3033767524"/>
              </p:ext>
            </p:extLst>
          </p:nvPr>
        </p:nvGraphicFramePr>
        <p:xfrm>
          <a:off x="6231467" y="4481689"/>
          <a:ext cx="2912533" cy="2376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id="{2412BB6C-0E31-4478-9F76-D29C846D55B7}"/>
              </a:ext>
            </a:extLst>
          </p:cNvPr>
          <p:cNvPicPr>
            <a:picLocks noChangeAspect="1"/>
          </p:cNvPicPr>
          <p:nvPr/>
        </p:nvPicPr>
        <p:blipFill>
          <a:blip r:embed="rId8"/>
          <a:stretch>
            <a:fillRect/>
          </a:stretch>
        </p:blipFill>
        <p:spPr>
          <a:xfrm>
            <a:off x="5863300" y="1150938"/>
            <a:ext cx="2857500" cy="2095500"/>
          </a:xfrm>
          <a:prstGeom prst="rect">
            <a:avLst/>
          </a:prstGeom>
        </p:spPr>
      </p:pic>
    </p:spTree>
    <p:extLst>
      <p:ext uri="{BB962C8B-B14F-4D97-AF65-F5344CB8AC3E}">
        <p14:creationId xmlns:p14="http://schemas.microsoft.com/office/powerpoint/2010/main" val="244636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Rapport environnemental</a:t>
            </a:r>
          </a:p>
        </p:txBody>
      </p:sp>
      <p:sp>
        <p:nvSpPr>
          <p:cNvPr id="3" name="Espace réservé du texte 2"/>
          <p:cNvSpPr>
            <a:spLocks noGrp="1"/>
          </p:cNvSpPr>
          <p:nvPr>
            <p:ph type="body" sz="quarter" idx="25"/>
          </p:nvPr>
        </p:nvSpPr>
        <p:spPr/>
        <p:txBody>
          <a:bodyPr/>
          <a:lstStyle/>
          <a:p>
            <a:r>
              <a:rPr lang="fr-FR" dirty="0"/>
              <a:t>Décrit les effets de la mise en œuvre du SAGE sur l’environnement</a:t>
            </a:r>
          </a:p>
          <a:p>
            <a:endParaRPr lang="fr-FR" dirty="0"/>
          </a:p>
          <a:p>
            <a:r>
              <a:rPr lang="fr-FR" dirty="0"/>
              <a:t>Présente les mesures prévues pour réduire ou compenser les incidences négatives</a:t>
            </a:r>
          </a:p>
          <a:p>
            <a:endParaRPr lang="fr-FR" dirty="0"/>
          </a:p>
          <a:p>
            <a:r>
              <a:rPr lang="fr-FR" dirty="0"/>
              <a:t>Présente les solutions alternatives qui ont été étudiées</a:t>
            </a:r>
          </a:p>
          <a:p>
            <a:endParaRPr lang="fr-FR" dirty="0"/>
          </a:p>
          <a:p>
            <a:r>
              <a:rPr lang="fr-FR" dirty="0"/>
              <a:t>Analyse la cohérence des décisions</a:t>
            </a:r>
          </a:p>
        </p:txBody>
      </p:sp>
      <p:graphicFrame>
        <p:nvGraphicFramePr>
          <p:cNvPr id="5" name="Diagramme 4"/>
          <p:cNvGraphicFramePr/>
          <p:nvPr>
            <p:extLst>
              <p:ext uri="{D42A27DB-BD31-4B8C-83A1-F6EECF244321}">
                <p14:modId xmlns:p14="http://schemas.microsoft.com/office/powerpoint/2010/main" val="777954202"/>
              </p:ext>
            </p:extLst>
          </p:nvPr>
        </p:nvGraphicFramePr>
        <p:xfrm>
          <a:off x="6129867" y="4267200"/>
          <a:ext cx="3014133"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entagone 6"/>
          <p:cNvSpPr/>
          <p:nvPr/>
        </p:nvSpPr>
        <p:spPr>
          <a:xfrm rot="16200000">
            <a:off x="7076017" y="5023556"/>
            <a:ext cx="2878666" cy="79022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Rapport environnemental</a:t>
            </a:r>
          </a:p>
        </p:txBody>
      </p:sp>
    </p:spTree>
    <p:extLst>
      <p:ext uri="{BB962C8B-B14F-4D97-AF65-F5344CB8AC3E}">
        <p14:creationId xmlns:p14="http://schemas.microsoft.com/office/powerpoint/2010/main" val="3712302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clrChange>
              <a:clrFrom>
                <a:srgbClr val="FFFFFF"/>
              </a:clrFrom>
              <a:clrTo>
                <a:srgbClr val="FFFFFF">
                  <a:alpha val="0"/>
                </a:srgbClr>
              </a:clrTo>
            </a:clrChange>
          </a:blip>
          <a:srcRect l="-1" t="23779" r="2358" b="1140"/>
          <a:stretch/>
        </p:blipFill>
        <p:spPr>
          <a:xfrm>
            <a:off x="2825173" y="0"/>
            <a:ext cx="6327707" cy="4092606"/>
          </a:xfrm>
          <a:prstGeom prst="rect">
            <a:avLst/>
          </a:prstGeom>
        </p:spPr>
      </p:pic>
      <p:sp>
        <p:nvSpPr>
          <p:cNvPr id="3" name="Espace réservé du texte 2"/>
          <p:cNvSpPr txBox="1">
            <a:spLocks/>
          </p:cNvSpPr>
          <p:nvPr/>
        </p:nvSpPr>
        <p:spPr>
          <a:xfrm>
            <a:off x="2" y="3924879"/>
            <a:ext cx="9152878" cy="24305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sz="1800" dirty="0">
              <a:solidFill>
                <a:srgbClr val="495BA3"/>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4000" dirty="0">
                <a:solidFill>
                  <a:srgbClr val="495BA3"/>
                </a:solidFill>
                <a:latin typeface="Tahoma" panose="020B0604030504040204" pitchFamily="34" charset="0"/>
                <a:ea typeface="Tahoma" panose="020B0604030504040204" pitchFamily="34" charset="0"/>
                <a:cs typeface="Tahoma" panose="020B0604030504040204" pitchFamily="34" charset="0"/>
              </a:rPr>
              <a:t>Les enjeux en Bassée-Voulzie</a:t>
            </a:r>
          </a:p>
        </p:txBody>
      </p:sp>
    </p:spTree>
    <p:extLst>
      <p:ext uri="{BB962C8B-B14F-4D97-AF65-F5344CB8AC3E}">
        <p14:creationId xmlns:p14="http://schemas.microsoft.com/office/powerpoint/2010/main" val="209360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89334AC8-F048-4FFB-9E44-F5ECA1FD1F7F}"/>
              </a:ext>
            </a:extLst>
          </p:cNvPr>
          <p:cNvGraphicFramePr/>
          <p:nvPr>
            <p:extLst>
              <p:ext uri="{D42A27DB-BD31-4B8C-83A1-F6EECF244321}">
                <p14:modId xmlns:p14="http://schemas.microsoft.com/office/powerpoint/2010/main" val="3114168632"/>
              </p:ext>
            </p:extLst>
          </p:nvPr>
        </p:nvGraphicFramePr>
        <p:xfrm>
          <a:off x="4888495" y="605666"/>
          <a:ext cx="4745621" cy="3968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a:extLst>
              <a:ext uri="{FF2B5EF4-FFF2-40B4-BE49-F238E27FC236}">
                <a16:creationId xmlns:a16="http://schemas.microsoft.com/office/drawing/2014/main" id="{60CA26A2-273B-49CF-B360-BD97CAB1351D}"/>
              </a:ext>
            </a:extLst>
          </p:cNvPr>
          <p:cNvGraphicFramePr/>
          <p:nvPr>
            <p:extLst>
              <p:ext uri="{D42A27DB-BD31-4B8C-83A1-F6EECF244321}">
                <p14:modId xmlns:p14="http://schemas.microsoft.com/office/powerpoint/2010/main" val="3145771330"/>
              </p:ext>
            </p:extLst>
          </p:nvPr>
        </p:nvGraphicFramePr>
        <p:xfrm>
          <a:off x="-636608" y="0"/>
          <a:ext cx="5625297" cy="39683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me 5">
            <a:extLst>
              <a:ext uri="{FF2B5EF4-FFF2-40B4-BE49-F238E27FC236}">
                <a16:creationId xmlns:a16="http://schemas.microsoft.com/office/drawing/2014/main" id="{58164B96-8D87-4CE8-895C-03BB745EBA4A}"/>
              </a:ext>
            </a:extLst>
          </p:cNvPr>
          <p:cNvGraphicFramePr/>
          <p:nvPr>
            <p:extLst>
              <p:ext uri="{D42A27DB-BD31-4B8C-83A1-F6EECF244321}">
                <p14:modId xmlns:p14="http://schemas.microsoft.com/office/powerpoint/2010/main" val="3355199590"/>
              </p:ext>
            </p:extLst>
          </p:nvPr>
        </p:nvGraphicFramePr>
        <p:xfrm>
          <a:off x="2253203" y="2974694"/>
          <a:ext cx="5339787" cy="388330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itre 6">
            <a:extLst>
              <a:ext uri="{FF2B5EF4-FFF2-40B4-BE49-F238E27FC236}">
                <a16:creationId xmlns:a16="http://schemas.microsoft.com/office/drawing/2014/main" id="{E5A2C6F8-FDBD-44C1-ABF3-5EE198C1E229}"/>
              </a:ext>
            </a:extLst>
          </p:cNvPr>
          <p:cNvSpPr>
            <a:spLocks noGrp="1"/>
          </p:cNvSpPr>
          <p:nvPr>
            <p:ph type="title"/>
          </p:nvPr>
        </p:nvSpPr>
        <p:spPr/>
        <p:txBody>
          <a:bodyPr/>
          <a:lstStyle/>
          <a:p>
            <a:r>
              <a:rPr lang="fr-FR" dirty="0"/>
              <a:t>Les enjeux</a:t>
            </a:r>
          </a:p>
        </p:txBody>
      </p:sp>
    </p:spTree>
    <p:extLst>
      <p:ext uri="{BB962C8B-B14F-4D97-AF65-F5344CB8AC3E}">
        <p14:creationId xmlns:p14="http://schemas.microsoft.com/office/powerpoint/2010/main" val="3641309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clrChange>
              <a:clrFrom>
                <a:srgbClr val="FFFFFF"/>
              </a:clrFrom>
              <a:clrTo>
                <a:srgbClr val="FFFFFF">
                  <a:alpha val="0"/>
                </a:srgbClr>
              </a:clrTo>
            </a:clrChange>
          </a:blip>
          <a:srcRect l="-1" t="23779" r="2358" b="1140"/>
          <a:stretch/>
        </p:blipFill>
        <p:spPr>
          <a:xfrm>
            <a:off x="2825173" y="0"/>
            <a:ext cx="6327707" cy="4092606"/>
          </a:xfrm>
          <a:prstGeom prst="rect">
            <a:avLst/>
          </a:prstGeom>
        </p:spPr>
      </p:pic>
      <p:sp>
        <p:nvSpPr>
          <p:cNvPr id="3" name="Espace réservé du texte 2"/>
          <p:cNvSpPr txBox="1">
            <a:spLocks/>
          </p:cNvSpPr>
          <p:nvPr/>
        </p:nvSpPr>
        <p:spPr>
          <a:xfrm>
            <a:off x="-78880" y="3936168"/>
            <a:ext cx="9152878" cy="24305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sz="1800" dirty="0">
              <a:solidFill>
                <a:srgbClr val="495BA3"/>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4000" dirty="0">
                <a:solidFill>
                  <a:srgbClr val="495BA3"/>
                </a:solidFill>
                <a:latin typeface="Tahoma" panose="020B0604030504040204" pitchFamily="34" charset="0"/>
                <a:ea typeface="Tahoma" panose="020B0604030504040204" pitchFamily="34" charset="0"/>
                <a:cs typeface="Tahoma" panose="020B0604030504040204" pitchFamily="34" charset="0"/>
              </a:rPr>
              <a:t>Discussions du Bureau autour des thématiques du SAGE</a:t>
            </a:r>
          </a:p>
        </p:txBody>
      </p:sp>
    </p:spTree>
    <p:extLst>
      <p:ext uri="{BB962C8B-B14F-4D97-AF65-F5344CB8AC3E}">
        <p14:creationId xmlns:p14="http://schemas.microsoft.com/office/powerpoint/2010/main" val="2012955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Thématiques principales</a:t>
            </a:r>
          </a:p>
        </p:txBody>
      </p:sp>
      <p:sp>
        <p:nvSpPr>
          <p:cNvPr id="3" name="Espace réservé du texte 2"/>
          <p:cNvSpPr>
            <a:spLocks noGrp="1"/>
          </p:cNvSpPr>
          <p:nvPr>
            <p:ph type="body" sz="quarter" idx="25"/>
          </p:nvPr>
        </p:nvSpPr>
        <p:spPr/>
        <p:txBody>
          <a:bodyPr/>
          <a:lstStyle/>
          <a:p>
            <a:endParaRPr lang="fr-FR" dirty="0"/>
          </a:p>
          <a:p>
            <a:r>
              <a:rPr lang="fr-FR" dirty="0"/>
              <a:t>3 thématiques ressortent des discussions:</a:t>
            </a:r>
          </a:p>
          <a:p>
            <a:endParaRPr lang="fr-FR" dirty="0"/>
          </a:p>
          <a:p>
            <a:pPr lvl="1"/>
            <a:r>
              <a:rPr lang="fr-FR" dirty="0"/>
              <a:t>Les solidarités (amont/aval, urbain/rural, verticales,…)</a:t>
            </a:r>
          </a:p>
          <a:p>
            <a:pPr lvl="1"/>
            <a:endParaRPr lang="fr-FR" dirty="0"/>
          </a:p>
          <a:p>
            <a:pPr lvl="1"/>
            <a:r>
              <a:rPr lang="fr-FR" dirty="0"/>
              <a:t>L'évaluation des fonctionnalités et des services rendus par les zones humides et la plaine alluviale</a:t>
            </a:r>
          </a:p>
          <a:p>
            <a:pPr lvl="1"/>
            <a:endParaRPr lang="fr-FR" dirty="0"/>
          </a:p>
          <a:p>
            <a:pPr lvl="1"/>
            <a:r>
              <a:rPr lang="fr-FR" dirty="0"/>
              <a:t>Gestion quantitative: adéquation des besoins et de la ressource</a:t>
            </a:r>
          </a:p>
          <a:p>
            <a:pPr lvl="1"/>
            <a:endParaRPr lang="fr-FR" dirty="0"/>
          </a:p>
          <a:p>
            <a:pPr lvl="1"/>
            <a:endParaRPr lang="fr-FR" dirty="0"/>
          </a:p>
          <a:p>
            <a:pPr marL="0" indent="0">
              <a:buNone/>
            </a:pPr>
            <a:endParaRPr lang="fr-FR" dirty="0"/>
          </a:p>
          <a:p>
            <a:pPr lvl="1"/>
            <a:endParaRPr lang="fr-FR" dirty="0"/>
          </a:p>
        </p:txBody>
      </p:sp>
    </p:spTree>
    <p:extLst>
      <p:ext uri="{BB962C8B-B14F-4D97-AF65-F5344CB8AC3E}">
        <p14:creationId xmlns:p14="http://schemas.microsoft.com/office/powerpoint/2010/main" val="1174503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15582"/>
            <a:ext cx="7886700" cy="544724"/>
          </a:xfrm>
        </p:spPr>
        <p:txBody>
          <a:bodyPr/>
          <a:lstStyle/>
          <a:p>
            <a:r>
              <a:rPr lang="fr-FR"/>
              <a:t>Les solidarités</a:t>
            </a:r>
            <a:endParaRPr lang="fr-FR" dirty="0"/>
          </a:p>
        </p:txBody>
      </p:sp>
      <p:sp>
        <p:nvSpPr>
          <p:cNvPr id="3" name="Espace réservé du texte 2"/>
          <p:cNvSpPr>
            <a:spLocks noGrp="1"/>
          </p:cNvSpPr>
          <p:nvPr>
            <p:ph type="body" sz="quarter" idx="25"/>
          </p:nvPr>
        </p:nvSpPr>
        <p:spPr>
          <a:xfrm>
            <a:off x="628650" y="1150938"/>
            <a:ext cx="7886700" cy="5391480"/>
          </a:xfrm>
        </p:spPr>
        <p:txBody>
          <a:bodyPr>
            <a:normAutofit/>
          </a:bodyPr>
          <a:lstStyle/>
          <a:p>
            <a:endParaRPr lang="fr-FR" dirty="0"/>
          </a:p>
          <a:p>
            <a:r>
              <a:rPr lang="fr-FR" dirty="0"/>
              <a:t>De nombreuses interconnexions avec les autres territoires</a:t>
            </a:r>
          </a:p>
          <a:p>
            <a:endParaRPr lang="fr-FR" dirty="0"/>
          </a:p>
          <a:p>
            <a:r>
              <a:rPr lang="fr-FR" dirty="0"/>
              <a:t>Des thématiques à réfléchir à une échelle plus globale</a:t>
            </a:r>
          </a:p>
          <a:p>
            <a:endParaRPr lang="fr-FR" dirty="0"/>
          </a:p>
          <a:p>
            <a:r>
              <a:rPr lang="fr-FR" dirty="0"/>
              <a:t>Des acteurs à associer dépassant le périmètre du SAGE Bassée-Voulzie</a:t>
            </a:r>
          </a:p>
          <a:p>
            <a:endParaRPr lang="fr-FR" dirty="0"/>
          </a:p>
          <a:p>
            <a:endParaRPr lang="fr-FR" dirty="0"/>
          </a:p>
        </p:txBody>
      </p:sp>
      <p:pic>
        <p:nvPicPr>
          <p:cNvPr id="4" name="Image 3"/>
          <p:cNvPicPr>
            <a:picLocks noChangeAspect="1"/>
          </p:cNvPicPr>
          <p:nvPr/>
        </p:nvPicPr>
        <p:blipFill>
          <a:blip r:embed="rId3"/>
          <a:stretch>
            <a:fillRect/>
          </a:stretch>
        </p:blipFill>
        <p:spPr>
          <a:xfrm>
            <a:off x="0" y="1446"/>
            <a:ext cx="2781270" cy="1537987"/>
          </a:xfrm>
          <a:prstGeom prst="rect">
            <a:avLst/>
          </a:prstGeom>
        </p:spPr>
      </p:pic>
      <p:pic>
        <p:nvPicPr>
          <p:cNvPr id="5" name="Picture 2" descr="Résultat de recherche d'images pour &quot;illustration solidarité amont aval&quot;">
            <a:extLst>
              <a:ext uri="{FF2B5EF4-FFF2-40B4-BE49-F238E27FC236}">
                <a16:creationId xmlns:a16="http://schemas.microsoft.com/office/drawing/2014/main" id="{8886C00F-5FEB-4502-BA3A-AE67FEDDC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799" y="1446"/>
            <a:ext cx="2929499" cy="15379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4AEA00-E7A6-4565-996A-0B448F628EB0}"/>
              </a:ext>
            </a:extLst>
          </p:cNvPr>
          <p:cNvSpPr/>
          <p:nvPr/>
        </p:nvSpPr>
        <p:spPr>
          <a:xfrm>
            <a:off x="628650" y="5163670"/>
            <a:ext cx="7886700" cy="1271769"/>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fr-FR" sz="2800" b="1" dirty="0"/>
              <a:t>Commission « Aménagement du territoire et solidarité » devra étudier des approches innovantes à mettre en place</a:t>
            </a:r>
          </a:p>
        </p:txBody>
      </p:sp>
    </p:spTree>
    <p:extLst>
      <p:ext uri="{BB962C8B-B14F-4D97-AF65-F5344CB8AC3E}">
        <p14:creationId xmlns:p14="http://schemas.microsoft.com/office/powerpoint/2010/main" val="1630330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solidarités</a:t>
            </a:r>
          </a:p>
        </p:txBody>
      </p:sp>
      <p:sp>
        <p:nvSpPr>
          <p:cNvPr id="3" name="Espace réservé du texte 2"/>
          <p:cNvSpPr>
            <a:spLocks noGrp="1"/>
          </p:cNvSpPr>
          <p:nvPr>
            <p:ph type="body" sz="quarter" idx="25"/>
          </p:nvPr>
        </p:nvSpPr>
        <p:spPr>
          <a:xfrm>
            <a:off x="628650" y="1150938"/>
            <a:ext cx="7886700" cy="5134115"/>
          </a:xfrm>
        </p:spPr>
        <p:txBody>
          <a:bodyPr>
            <a:normAutofit fontScale="92500" lnSpcReduction="10000"/>
          </a:bodyPr>
          <a:lstStyle/>
          <a:p>
            <a:r>
              <a:rPr lang="fr-FR" dirty="0"/>
              <a:t>Intégration de cette notion lors de la rencontre des différents acteurs</a:t>
            </a:r>
          </a:p>
          <a:p>
            <a:endParaRPr lang="fr-FR" dirty="0"/>
          </a:p>
          <a:p>
            <a:r>
              <a:rPr lang="fr-FR" dirty="0"/>
              <a:t>Intégration d’un axe solidarité important dans l’étude d’élaboration du SAGE</a:t>
            </a:r>
          </a:p>
          <a:p>
            <a:endParaRPr lang="fr-FR" dirty="0"/>
          </a:p>
          <a:p>
            <a:r>
              <a:rPr lang="fr-FR" dirty="0"/>
              <a:t>Demandes minimums:</a:t>
            </a:r>
          </a:p>
          <a:p>
            <a:pPr lvl="1"/>
            <a:r>
              <a:rPr lang="fr-FR" dirty="0"/>
              <a:t>Définition des solidarités (sociologique, économique, écologique,…)</a:t>
            </a:r>
          </a:p>
          <a:p>
            <a:pPr lvl="1"/>
            <a:r>
              <a:rPr lang="fr-FR" dirty="0"/>
              <a:t>Identification des acteurs (dans et hors SAGE) et connaitre leurs perceptions du territoire</a:t>
            </a:r>
          </a:p>
          <a:p>
            <a:pPr lvl="1"/>
            <a:r>
              <a:rPr lang="fr-FR" dirty="0"/>
              <a:t>Identification des solidarités déjà en place</a:t>
            </a:r>
          </a:p>
          <a:p>
            <a:pPr lvl="1"/>
            <a:r>
              <a:rPr lang="fr-FR" dirty="0"/>
              <a:t>Identification d’opportunités et de freins</a:t>
            </a:r>
          </a:p>
          <a:p>
            <a:pPr lvl="1"/>
            <a:r>
              <a:rPr lang="fr-FR" dirty="0"/>
              <a:t>Proposition de solutions concrètes (et innovantes!)</a:t>
            </a:r>
          </a:p>
          <a:p>
            <a:endParaRPr lang="fr-FR" dirty="0"/>
          </a:p>
        </p:txBody>
      </p:sp>
    </p:spTree>
    <p:extLst>
      <p:ext uri="{BB962C8B-B14F-4D97-AF65-F5344CB8AC3E}">
        <p14:creationId xmlns:p14="http://schemas.microsoft.com/office/powerpoint/2010/main" val="423500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 y="267471"/>
            <a:ext cx="9209787" cy="6429704"/>
          </a:xfrm>
          <a:prstGeom prst="rect">
            <a:avLst/>
          </a:prstGeom>
        </p:spPr>
      </p:pic>
      <p:sp>
        <p:nvSpPr>
          <p:cNvPr id="2" name="ZoneTexte 1"/>
          <p:cNvSpPr txBox="1"/>
          <p:nvPr/>
        </p:nvSpPr>
        <p:spPr>
          <a:xfrm>
            <a:off x="3770489" y="6050844"/>
            <a:ext cx="3036711" cy="646331"/>
          </a:xfrm>
          <a:prstGeom prst="rect">
            <a:avLst/>
          </a:prstGeom>
          <a:solidFill>
            <a:schemeClr val="bg1"/>
          </a:solidFill>
          <a:ln>
            <a:solidFill>
              <a:schemeClr val="tx1"/>
            </a:solidFill>
          </a:ln>
        </p:spPr>
        <p:txBody>
          <a:bodyPr wrap="square" rtlCol="0">
            <a:spAutoFit/>
          </a:bodyPr>
          <a:lstStyle/>
          <a:p>
            <a:r>
              <a:rPr lang="fr-FR" dirty="0"/>
              <a:t>3 Régions, 4 Départements et 144 communes: 1.710 km²</a:t>
            </a:r>
          </a:p>
        </p:txBody>
      </p:sp>
    </p:spTree>
    <p:extLst>
      <p:ext uri="{BB962C8B-B14F-4D97-AF65-F5344CB8AC3E}">
        <p14:creationId xmlns:p14="http://schemas.microsoft.com/office/powerpoint/2010/main" val="4122925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Evaluation économique des services rendus par les Zones Humides</a:t>
            </a:r>
          </a:p>
        </p:txBody>
      </p:sp>
      <p:sp>
        <p:nvSpPr>
          <p:cNvPr id="3" name="Espace réservé du texte 2"/>
          <p:cNvSpPr>
            <a:spLocks noGrp="1"/>
          </p:cNvSpPr>
          <p:nvPr>
            <p:ph type="body" sz="quarter" idx="25"/>
          </p:nvPr>
        </p:nvSpPr>
        <p:spPr/>
        <p:txBody>
          <a:bodyPr>
            <a:normAutofit/>
          </a:bodyPr>
          <a:lstStyle/>
          <a:p>
            <a:r>
              <a:rPr lang="fr-FR" dirty="0"/>
              <a:t>Importance des zones humides et de la plaine alluviale sur notre territoire</a:t>
            </a:r>
          </a:p>
          <a:p>
            <a:endParaRPr lang="fr-FR" dirty="0"/>
          </a:p>
          <a:p>
            <a:r>
              <a:rPr lang="fr-FR" dirty="0"/>
              <a:t>Des activités anthropiques</a:t>
            </a:r>
          </a:p>
          <a:p>
            <a:endParaRPr lang="fr-FR" dirty="0"/>
          </a:p>
          <a:p>
            <a:r>
              <a:rPr lang="fr-FR" dirty="0"/>
              <a:t>De nombreux services rendus (changement climatique, inondation, épuration, biodiversité,…)</a:t>
            </a:r>
          </a:p>
          <a:p>
            <a:endParaRPr lang="fr-FR" dirty="0"/>
          </a:p>
          <a:p>
            <a:endParaRPr lang="fr-FR" dirty="0"/>
          </a:p>
          <a:p>
            <a:endParaRPr lang="fr-FR" dirty="0"/>
          </a:p>
        </p:txBody>
      </p:sp>
      <p:sp>
        <p:nvSpPr>
          <p:cNvPr id="4" name="Rectangle 3">
            <a:extLst>
              <a:ext uri="{FF2B5EF4-FFF2-40B4-BE49-F238E27FC236}">
                <a16:creationId xmlns:a16="http://schemas.microsoft.com/office/drawing/2014/main" id="{25155575-9D7D-427D-B11A-1055C7A38748}"/>
              </a:ext>
            </a:extLst>
          </p:cNvPr>
          <p:cNvSpPr/>
          <p:nvPr/>
        </p:nvSpPr>
        <p:spPr>
          <a:xfrm>
            <a:off x="190982" y="4872941"/>
            <a:ext cx="8762035" cy="185195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2800" b="1" dirty="0"/>
              <a:t>Commission «  Protection des milieux aquatiques et gestion des inondations » devra étudier la conservation des zones humides et leurs fonctionnalités, en maintenant les activités compatibles</a:t>
            </a:r>
          </a:p>
        </p:txBody>
      </p:sp>
      <p:pic>
        <p:nvPicPr>
          <p:cNvPr id="7" name="Image 6">
            <a:extLst>
              <a:ext uri="{FF2B5EF4-FFF2-40B4-BE49-F238E27FC236}">
                <a16:creationId xmlns:a16="http://schemas.microsoft.com/office/drawing/2014/main" id="{0A192DB8-70FA-4D83-8B5F-CCC631431FB7}"/>
              </a:ext>
            </a:extLst>
          </p:cNvPr>
          <p:cNvPicPr>
            <a:picLocks noChangeAspect="1"/>
          </p:cNvPicPr>
          <p:nvPr/>
        </p:nvPicPr>
        <p:blipFill rotWithShape="1">
          <a:blip r:embed="rId3"/>
          <a:srcRect t="23484" b="5106"/>
          <a:stretch/>
        </p:blipFill>
        <p:spPr>
          <a:xfrm>
            <a:off x="5220183" y="1698752"/>
            <a:ext cx="3489766" cy="1395589"/>
          </a:xfrm>
          <a:prstGeom prst="rect">
            <a:avLst/>
          </a:prstGeom>
        </p:spPr>
      </p:pic>
    </p:spTree>
    <p:extLst>
      <p:ext uri="{BB962C8B-B14F-4D97-AF65-F5344CB8AC3E}">
        <p14:creationId xmlns:p14="http://schemas.microsoft.com/office/powerpoint/2010/main" val="2072890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25"/>
          </p:nvPr>
        </p:nvSpPr>
        <p:spPr/>
        <p:txBody>
          <a:bodyPr/>
          <a:lstStyle/>
          <a:p>
            <a:endParaRPr lang="fr-F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582"/>
            <a:ext cx="9144000" cy="6466244"/>
          </a:xfrm>
          <a:prstGeom prst="rect">
            <a:avLst/>
          </a:prstGeom>
        </p:spPr>
      </p:pic>
    </p:spTree>
    <p:extLst>
      <p:ext uri="{BB962C8B-B14F-4D97-AF65-F5344CB8AC3E}">
        <p14:creationId xmlns:p14="http://schemas.microsoft.com/office/powerpoint/2010/main" val="1329387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Commission « protection des milieux aquatiques et gestion du risque inondation »</a:t>
            </a:r>
          </a:p>
        </p:txBody>
      </p:sp>
      <p:sp>
        <p:nvSpPr>
          <p:cNvPr id="3" name="Espace réservé du texte 2"/>
          <p:cNvSpPr>
            <a:spLocks noGrp="1"/>
          </p:cNvSpPr>
          <p:nvPr>
            <p:ph type="body" sz="quarter" idx="25"/>
          </p:nvPr>
        </p:nvSpPr>
        <p:spPr/>
        <p:txBody>
          <a:bodyPr/>
          <a:lstStyle/>
          <a:p>
            <a:endParaRPr lang="fr-FR" dirty="0"/>
          </a:p>
        </p:txBody>
      </p:sp>
      <p:graphicFrame>
        <p:nvGraphicFramePr>
          <p:cNvPr id="5" name="Diagramme 4"/>
          <p:cNvGraphicFramePr/>
          <p:nvPr>
            <p:extLst>
              <p:ext uri="{D42A27DB-BD31-4B8C-83A1-F6EECF244321}">
                <p14:modId xmlns:p14="http://schemas.microsoft.com/office/powerpoint/2010/main" val="3118457969"/>
              </p:ext>
            </p:extLst>
          </p:nvPr>
        </p:nvGraphicFramePr>
        <p:xfrm>
          <a:off x="190005" y="1385125"/>
          <a:ext cx="6534645" cy="459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p:cNvGraphicFramePr/>
          <p:nvPr>
            <p:extLst>
              <p:ext uri="{D42A27DB-BD31-4B8C-83A1-F6EECF244321}">
                <p14:modId xmlns:p14="http://schemas.microsoft.com/office/powerpoint/2010/main" val="1916219238"/>
              </p:ext>
            </p:extLst>
          </p:nvPr>
        </p:nvGraphicFramePr>
        <p:xfrm>
          <a:off x="4813464" y="1373248"/>
          <a:ext cx="6361215" cy="45878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48671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Gestion quantitative</a:t>
            </a:r>
          </a:p>
        </p:txBody>
      </p:sp>
      <p:sp>
        <p:nvSpPr>
          <p:cNvPr id="3" name="Espace réservé du texte 2"/>
          <p:cNvSpPr>
            <a:spLocks noGrp="1"/>
          </p:cNvSpPr>
          <p:nvPr>
            <p:ph type="body" sz="quarter" idx="25"/>
          </p:nvPr>
        </p:nvSpPr>
        <p:spPr>
          <a:xfrm>
            <a:off x="628650" y="1150938"/>
            <a:ext cx="7886700" cy="4219715"/>
          </a:xfrm>
        </p:spPr>
        <p:txBody>
          <a:bodyPr>
            <a:normAutofit lnSpcReduction="10000"/>
          </a:bodyPr>
          <a:lstStyle/>
          <a:p>
            <a:r>
              <a:rPr lang="fr-FR" dirty="0"/>
              <a:t>Des masses d’eau parfois en tension quantitative (nappe de Champigny en ZRE)</a:t>
            </a:r>
          </a:p>
          <a:p>
            <a:endParaRPr lang="fr-FR" dirty="0"/>
          </a:p>
          <a:p>
            <a:r>
              <a:rPr lang="fr-FR" dirty="0"/>
              <a:t>Des masses d’eau importantes pour le futur (nappe alluviale de la Bassée)</a:t>
            </a:r>
          </a:p>
          <a:p>
            <a:endParaRPr lang="fr-FR" dirty="0"/>
          </a:p>
          <a:p>
            <a:r>
              <a:rPr lang="fr-FR" dirty="0"/>
              <a:t>De nombreux usages de la ressource en eau (irrigation, eau potable, industrie, navigation,…)</a:t>
            </a:r>
          </a:p>
          <a:p>
            <a:endParaRPr lang="fr-FR" dirty="0"/>
          </a:p>
          <a:p>
            <a:r>
              <a:rPr lang="fr-FR" dirty="0"/>
              <a:t>Une ressource susceptible de se raréfier avec le changement climatique</a:t>
            </a:r>
          </a:p>
          <a:p>
            <a:endParaRPr lang="fr-FR" dirty="0"/>
          </a:p>
          <a:p>
            <a:endParaRPr lang="fr-FR" dirty="0"/>
          </a:p>
        </p:txBody>
      </p:sp>
      <p:sp>
        <p:nvSpPr>
          <p:cNvPr id="4" name="Rectangle 3">
            <a:extLst>
              <a:ext uri="{FF2B5EF4-FFF2-40B4-BE49-F238E27FC236}">
                <a16:creationId xmlns:a16="http://schemas.microsoft.com/office/drawing/2014/main" id="{E21A4F79-BE9C-4735-AFD4-C90D0064E92F}"/>
              </a:ext>
            </a:extLst>
          </p:cNvPr>
          <p:cNvSpPr/>
          <p:nvPr/>
        </p:nvSpPr>
        <p:spPr>
          <a:xfrm>
            <a:off x="190982" y="5497975"/>
            <a:ext cx="8762035" cy="122691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2800" b="1" dirty="0"/>
              <a:t>Commission «  Gestion quantitative et qualitative » devra étudier les capacités du milieu et les prélèvements</a:t>
            </a:r>
          </a:p>
        </p:txBody>
      </p:sp>
    </p:spTree>
    <p:extLst>
      <p:ext uri="{BB962C8B-B14F-4D97-AF65-F5344CB8AC3E}">
        <p14:creationId xmlns:p14="http://schemas.microsoft.com/office/powerpoint/2010/main" val="2732447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Etude besoins/ressources et volumes prélevables</a:t>
            </a:r>
          </a:p>
        </p:txBody>
      </p:sp>
      <p:sp>
        <p:nvSpPr>
          <p:cNvPr id="3" name="Espace réservé du texte 2"/>
          <p:cNvSpPr>
            <a:spLocks noGrp="1"/>
          </p:cNvSpPr>
          <p:nvPr>
            <p:ph type="body" sz="quarter" idx="25"/>
          </p:nvPr>
        </p:nvSpPr>
        <p:spPr/>
        <p:txBody>
          <a:bodyPr>
            <a:normAutofit/>
          </a:bodyPr>
          <a:lstStyle/>
          <a:p>
            <a:r>
              <a:rPr lang="fr-FR" dirty="0"/>
              <a:t>Inventorier, connaître et préciser les besoins des milieux aquatiques et des hommes</a:t>
            </a:r>
          </a:p>
          <a:p>
            <a:pPr lvl="1"/>
            <a:endParaRPr lang="fr-FR" dirty="0"/>
          </a:p>
          <a:p>
            <a:r>
              <a:rPr lang="fr-FR" dirty="0"/>
              <a:t>Inventorier les ressources disponibles et mobilisables</a:t>
            </a:r>
          </a:p>
          <a:p>
            <a:pPr marL="457200" lvl="1" indent="0">
              <a:buNone/>
            </a:pPr>
            <a:endParaRPr lang="fr-FR" dirty="0"/>
          </a:p>
          <a:p>
            <a:r>
              <a:rPr lang="fr-FR" dirty="0"/>
              <a:t>Déterminer les volumes maximums prélevables</a:t>
            </a:r>
          </a:p>
          <a:p>
            <a:pPr lvl="1"/>
            <a:endParaRPr lang="fr-FR" dirty="0"/>
          </a:p>
          <a:p>
            <a:r>
              <a:rPr lang="fr-FR" dirty="0"/>
              <a:t>Anticiper les effets du changement climatique</a:t>
            </a:r>
          </a:p>
          <a:p>
            <a:pPr lvl="1"/>
            <a:endParaRPr lang="fr-FR" dirty="0"/>
          </a:p>
        </p:txBody>
      </p:sp>
      <p:pic>
        <p:nvPicPr>
          <p:cNvPr id="4" name="Picture 2" descr="Résultat de recherche d'images pour &quot;étiage cours d'eau&quot;">
            <a:extLst>
              <a:ext uri="{FF2B5EF4-FFF2-40B4-BE49-F238E27FC236}">
                <a16:creationId xmlns:a16="http://schemas.microsoft.com/office/drawing/2014/main" id="{BBD90EFF-E28D-43E5-8CCC-CA9FCABB5B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6417" y="4541329"/>
            <a:ext cx="3087584" cy="231667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0A63ECEB-C3A4-4382-ACCF-B700E515AA63}"/>
              </a:ext>
            </a:extLst>
          </p:cNvPr>
          <p:cNvPicPr>
            <a:picLocks noChangeAspect="1"/>
          </p:cNvPicPr>
          <p:nvPr/>
        </p:nvPicPr>
        <p:blipFill rotWithShape="1">
          <a:blip r:embed="rId4"/>
          <a:srcRect l="42405" t="31604" r="46709" b="34641"/>
          <a:stretch/>
        </p:blipFill>
        <p:spPr>
          <a:xfrm>
            <a:off x="-1" y="4543064"/>
            <a:ext cx="3981692" cy="2314936"/>
          </a:xfrm>
          <a:prstGeom prst="rect">
            <a:avLst/>
          </a:prstGeom>
        </p:spPr>
      </p:pic>
    </p:spTree>
    <p:extLst>
      <p:ext uri="{BB962C8B-B14F-4D97-AF65-F5344CB8AC3E}">
        <p14:creationId xmlns:p14="http://schemas.microsoft.com/office/powerpoint/2010/main" val="2454563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Etude besoins/ressources et volumes prélevables</a:t>
            </a:r>
          </a:p>
        </p:txBody>
      </p:sp>
      <p:sp>
        <p:nvSpPr>
          <p:cNvPr id="3" name="Espace réservé du texte 2"/>
          <p:cNvSpPr>
            <a:spLocks noGrp="1"/>
          </p:cNvSpPr>
          <p:nvPr>
            <p:ph type="body" sz="quarter" idx="25"/>
          </p:nvPr>
        </p:nvSpPr>
        <p:spPr>
          <a:xfrm>
            <a:off x="628650" y="1150938"/>
            <a:ext cx="7886700" cy="5534870"/>
          </a:xfrm>
        </p:spPr>
        <p:txBody>
          <a:bodyPr>
            <a:normAutofit fontScale="92500" lnSpcReduction="20000"/>
          </a:bodyPr>
          <a:lstStyle/>
          <a:p>
            <a:r>
              <a:rPr lang="fr-FR" dirty="0"/>
              <a:t>Durée de l’étude: 18 mois (intégration des résultats dans le diagnostic)</a:t>
            </a:r>
          </a:p>
          <a:p>
            <a:endParaRPr lang="fr-FR" dirty="0"/>
          </a:p>
          <a:p>
            <a:r>
              <a:rPr lang="fr-FR" dirty="0"/>
              <a:t>Dirigée par la commission « Gestion quantitative et qualitative »</a:t>
            </a:r>
          </a:p>
          <a:p>
            <a:endParaRPr lang="fr-FR" dirty="0"/>
          </a:p>
          <a:p>
            <a:r>
              <a:rPr lang="fr-FR" dirty="0"/>
              <a:t>Coût estimatif: 160.000€ H.T.</a:t>
            </a:r>
          </a:p>
          <a:p>
            <a:endParaRPr lang="fr-FR" dirty="0"/>
          </a:p>
          <a:p>
            <a:r>
              <a:rPr lang="fr-FR" dirty="0"/>
              <a:t>Financement par:</a:t>
            </a:r>
          </a:p>
          <a:p>
            <a:pPr lvl="1"/>
            <a:r>
              <a:rPr lang="fr-FR" dirty="0"/>
              <a:t>Agence de L’Eau Seine Normandie: 60%</a:t>
            </a:r>
          </a:p>
          <a:p>
            <a:pPr lvl="1"/>
            <a:r>
              <a:rPr lang="fr-FR" dirty="0"/>
              <a:t>Région Grand Est: 20%</a:t>
            </a:r>
          </a:p>
          <a:p>
            <a:endParaRPr lang="fr-FR" dirty="0"/>
          </a:p>
          <a:p>
            <a:r>
              <a:rPr lang="fr-FR" dirty="0"/>
              <a:t>Etude en trois tranches:</a:t>
            </a:r>
          </a:p>
          <a:p>
            <a:pPr lvl="1"/>
            <a:r>
              <a:rPr lang="fr-FR" dirty="0"/>
              <a:t>Ferme: Estimation des ressources et des besoins</a:t>
            </a:r>
          </a:p>
          <a:p>
            <a:pPr lvl="1"/>
            <a:r>
              <a:rPr lang="fr-FR" dirty="0"/>
              <a:t>Conditionnelle 1: Détermination des volumes prélevables</a:t>
            </a:r>
          </a:p>
          <a:p>
            <a:pPr lvl="1"/>
            <a:r>
              <a:rPr lang="fr-FR" dirty="0"/>
              <a:t>Conditionnelle 2: Propositions d’actions</a:t>
            </a:r>
          </a:p>
          <a:p>
            <a:endParaRPr lang="fr-FR" dirty="0"/>
          </a:p>
        </p:txBody>
      </p:sp>
    </p:spTree>
    <p:extLst>
      <p:ext uri="{BB962C8B-B14F-4D97-AF65-F5344CB8AC3E}">
        <p14:creationId xmlns:p14="http://schemas.microsoft.com/office/powerpoint/2010/main" val="3210920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clrChange>
              <a:clrFrom>
                <a:srgbClr val="FFFFFF"/>
              </a:clrFrom>
              <a:clrTo>
                <a:srgbClr val="FFFFFF">
                  <a:alpha val="0"/>
                </a:srgbClr>
              </a:clrTo>
            </a:clrChange>
          </a:blip>
          <a:srcRect l="-1" t="23779" r="2358" b="1140"/>
          <a:stretch/>
        </p:blipFill>
        <p:spPr>
          <a:xfrm>
            <a:off x="2825173" y="0"/>
            <a:ext cx="6327707" cy="4092606"/>
          </a:xfrm>
          <a:prstGeom prst="rect">
            <a:avLst/>
          </a:prstGeom>
        </p:spPr>
      </p:pic>
      <p:sp>
        <p:nvSpPr>
          <p:cNvPr id="3" name="Espace réservé du texte 2"/>
          <p:cNvSpPr txBox="1">
            <a:spLocks/>
          </p:cNvSpPr>
          <p:nvPr/>
        </p:nvSpPr>
        <p:spPr>
          <a:xfrm>
            <a:off x="-78880" y="3936168"/>
            <a:ext cx="9152878" cy="24305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sz="1800" dirty="0">
              <a:solidFill>
                <a:srgbClr val="495BA3"/>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4000" dirty="0">
                <a:solidFill>
                  <a:srgbClr val="495BA3"/>
                </a:solidFill>
                <a:latin typeface="Tahoma" panose="020B0604030504040204" pitchFamily="34" charset="0"/>
                <a:ea typeface="Tahoma" panose="020B0604030504040204" pitchFamily="34" charset="0"/>
                <a:cs typeface="Tahoma" panose="020B0604030504040204" pitchFamily="34" charset="0"/>
              </a:rPr>
              <a:t>Commissions thématiques</a:t>
            </a:r>
          </a:p>
        </p:txBody>
      </p:sp>
    </p:spTree>
    <p:extLst>
      <p:ext uri="{BB962C8B-B14F-4D97-AF65-F5344CB8AC3E}">
        <p14:creationId xmlns:p14="http://schemas.microsoft.com/office/powerpoint/2010/main" val="2315157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Commissions thématiques</a:t>
            </a:r>
          </a:p>
        </p:txBody>
      </p:sp>
      <p:sp>
        <p:nvSpPr>
          <p:cNvPr id="3" name="Espace réservé du texte 2"/>
          <p:cNvSpPr>
            <a:spLocks noGrp="1"/>
          </p:cNvSpPr>
          <p:nvPr>
            <p:ph type="body" sz="quarter" idx="25"/>
          </p:nvPr>
        </p:nvSpPr>
        <p:spPr/>
        <p:txBody>
          <a:bodyPr>
            <a:normAutofit fontScale="85000" lnSpcReduction="20000"/>
          </a:bodyPr>
          <a:lstStyle/>
          <a:p>
            <a:r>
              <a:rPr lang="fr-FR" dirty="0"/>
              <a:t>Groupe de travail concernant un thème particulier</a:t>
            </a:r>
          </a:p>
          <a:p>
            <a:pPr lvl="1"/>
            <a:r>
              <a:rPr lang="fr-FR" dirty="0"/>
              <a:t>Aménagement du territoire et solidarité</a:t>
            </a:r>
          </a:p>
          <a:p>
            <a:pPr lvl="1"/>
            <a:r>
              <a:rPr lang="fr-FR" dirty="0"/>
              <a:t>Protection des milieux aquatiques et gestion du risque inondation</a:t>
            </a:r>
          </a:p>
          <a:p>
            <a:pPr lvl="1"/>
            <a:r>
              <a:rPr lang="fr-FR" dirty="0"/>
              <a:t>Gestion quantitative et qualitative</a:t>
            </a:r>
          </a:p>
          <a:p>
            <a:pPr lvl="1"/>
            <a:endParaRPr lang="fr-FR" dirty="0"/>
          </a:p>
          <a:p>
            <a:r>
              <a:rPr lang="fr-FR" dirty="0"/>
              <a:t>Ouvertes à toute personne susceptible d’enrichir le débat (invitation des experts, techniciens,…)</a:t>
            </a:r>
          </a:p>
          <a:p>
            <a:endParaRPr lang="fr-FR" dirty="0"/>
          </a:p>
          <a:p>
            <a:r>
              <a:rPr lang="fr-FR" dirty="0"/>
              <a:t>Lieu de réflexions sur le contenu du SAGE</a:t>
            </a:r>
          </a:p>
          <a:p>
            <a:endParaRPr lang="fr-FR" dirty="0"/>
          </a:p>
          <a:p>
            <a:r>
              <a:rPr lang="fr-FR" dirty="0"/>
              <a:t>Rôle de proposition et de concertation et de suivi de leur thématique, et en informe la CLE</a:t>
            </a:r>
          </a:p>
          <a:p>
            <a:endParaRPr lang="fr-FR" dirty="0"/>
          </a:p>
          <a:p>
            <a:r>
              <a:rPr lang="fr-FR" dirty="0"/>
              <a:t>Idéalement composée d’une quinzaine de personnes</a:t>
            </a:r>
          </a:p>
        </p:txBody>
      </p:sp>
    </p:spTree>
    <p:extLst>
      <p:ext uri="{BB962C8B-B14F-4D97-AF65-F5344CB8AC3E}">
        <p14:creationId xmlns:p14="http://schemas.microsoft.com/office/powerpoint/2010/main" val="1928943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normAutofit/>
          </a:bodyPr>
          <a:lstStyle/>
          <a:p>
            <a:r>
              <a:rPr lang="fr-FR" sz="2400" dirty="0"/>
              <a:t>Aménagement du territoire et solidarités</a:t>
            </a:r>
          </a:p>
        </p:txBody>
      </p:sp>
      <p:sp>
        <p:nvSpPr>
          <p:cNvPr id="3" name="ZoneTexte 2"/>
          <p:cNvSpPr txBox="1"/>
          <p:nvPr/>
        </p:nvSpPr>
        <p:spPr>
          <a:xfrm>
            <a:off x="57752" y="3606580"/>
            <a:ext cx="4413452" cy="3139321"/>
          </a:xfrm>
          <a:prstGeom prst="rect">
            <a:avLst/>
          </a:prstGeom>
          <a:noFill/>
        </p:spPr>
        <p:txBody>
          <a:bodyPr wrap="none" rtlCol="0">
            <a:spAutoFit/>
          </a:bodyPr>
          <a:lstStyle/>
          <a:p>
            <a:pPr marL="285750" indent="-285750">
              <a:buFont typeface="Wingdings" panose="05000000000000000000" pitchFamily="2" charset="2"/>
              <a:buChar char="v"/>
            </a:pPr>
            <a:r>
              <a:rPr lang="fr-FR" dirty="0"/>
              <a:t>Collège des collectivités</a:t>
            </a:r>
          </a:p>
          <a:p>
            <a:r>
              <a:rPr lang="fr-FR" dirty="0"/>
              <a:t>	BONTOUR Alain (</a:t>
            </a:r>
            <a:r>
              <a:rPr lang="fr-FR" dirty="0" err="1"/>
              <a:t>Chenoise</a:t>
            </a:r>
            <a:r>
              <a:rPr lang="fr-FR" dirty="0"/>
              <a:t>)</a:t>
            </a:r>
          </a:p>
          <a:p>
            <a:endParaRPr lang="fr-FR" dirty="0"/>
          </a:p>
          <a:p>
            <a:pPr marL="285750" indent="-285750">
              <a:buFont typeface="Wingdings" panose="05000000000000000000" pitchFamily="2" charset="2"/>
              <a:buChar char="v"/>
            </a:pPr>
            <a:r>
              <a:rPr lang="fr-FR" dirty="0"/>
              <a:t>Collège des usagers</a:t>
            </a:r>
          </a:p>
          <a:p>
            <a:r>
              <a:rPr lang="fr-FR" dirty="0"/>
              <a:t>	AUTF/CNBA/CAF (LE MAIRE Lionel )</a:t>
            </a:r>
          </a:p>
          <a:p>
            <a:r>
              <a:rPr lang="fr-FR" dirty="0"/>
              <a:t>	ANN (GUITTON Sandrine )</a:t>
            </a:r>
          </a:p>
          <a:p>
            <a:r>
              <a:rPr lang="fr-FR" dirty="0"/>
              <a:t>	FDAAPPMA 77 (GAVELLE Philippe )</a:t>
            </a:r>
          </a:p>
          <a:p>
            <a:r>
              <a:rPr lang="fr-FR" dirty="0"/>
              <a:t>	FDC 77 (Bruno MOLLOT )</a:t>
            </a:r>
          </a:p>
          <a:p>
            <a:r>
              <a:rPr lang="fr-FR" dirty="0"/>
              <a:t>	UNICEM IDF (FREBOURG Fabrice )</a:t>
            </a:r>
          </a:p>
          <a:p>
            <a:pPr marL="285750" indent="-285750">
              <a:buFont typeface="Wingdings" panose="05000000000000000000" pitchFamily="2" charset="2"/>
              <a:buChar char="v"/>
            </a:pPr>
            <a:endParaRPr lang="fr-FR" dirty="0"/>
          </a:p>
          <a:p>
            <a:endParaRPr lang="fr-FR" dirty="0"/>
          </a:p>
        </p:txBody>
      </p:sp>
      <p:sp>
        <p:nvSpPr>
          <p:cNvPr id="6" name="Rectangle 5"/>
          <p:cNvSpPr/>
          <p:nvPr/>
        </p:nvSpPr>
        <p:spPr>
          <a:xfrm>
            <a:off x="34413" y="1052035"/>
            <a:ext cx="3600400" cy="461665"/>
          </a:xfrm>
          <a:prstGeom prst="rect">
            <a:avLst/>
          </a:prstGeom>
        </p:spPr>
        <p:txBody>
          <a:bodyPr wrap="square">
            <a:spAutoFit/>
          </a:bodyPr>
          <a:lstStyle/>
          <a:p>
            <a:r>
              <a:rPr lang="fr-FR" sz="2400" b="1" dirty="0">
                <a:solidFill>
                  <a:srgbClr val="0E4B9A"/>
                </a:solidFill>
              </a:rPr>
              <a:t>Co-présidence</a:t>
            </a:r>
            <a:endParaRPr lang="fr-FR" sz="2400" dirty="0">
              <a:solidFill>
                <a:srgbClr val="0E4B9A"/>
              </a:solidFill>
            </a:endParaRPr>
          </a:p>
        </p:txBody>
      </p:sp>
      <p:sp>
        <p:nvSpPr>
          <p:cNvPr id="7" name="ZoneTexte 6"/>
          <p:cNvSpPr txBox="1"/>
          <p:nvPr/>
        </p:nvSpPr>
        <p:spPr>
          <a:xfrm>
            <a:off x="57752" y="1575255"/>
            <a:ext cx="9028496" cy="1538883"/>
          </a:xfrm>
          <a:prstGeom prst="rect">
            <a:avLst/>
          </a:prstGeom>
          <a:noFill/>
        </p:spPr>
        <p:txBody>
          <a:bodyPr wrap="square" rtlCol="0">
            <a:spAutoFit/>
          </a:bodyPr>
          <a:lstStyle>
            <a:defPPr>
              <a:defRPr lang="fr-FR"/>
            </a:defPPr>
            <a:lvl1pPr>
              <a:defRPr sz="2400" b="1">
                <a:solidFill>
                  <a:srgbClr val="2A902A"/>
                </a:solidFill>
              </a:defRPr>
            </a:lvl1pPr>
          </a:lstStyle>
          <a:p>
            <a:r>
              <a:rPr lang="fr-FR" sz="2000" dirty="0">
                <a:solidFill>
                  <a:schemeClr val="accent4"/>
                </a:solidFill>
              </a:rPr>
              <a:t>Roger DENORMANDIE</a:t>
            </a:r>
          </a:p>
          <a:p>
            <a:r>
              <a:rPr lang="fr-FR" sz="1800" dirty="0"/>
              <a:t>Représentant de la Communauté de Communes </a:t>
            </a:r>
            <a:r>
              <a:rPr lang="fr-FR" sz="1800" dirty="0" err="1"/>
              <a:t>Bassée</a:t>
            </a:r>
            <a:r>
              <a:rPr lang="fr-FR" sz="1800" dirty="0"/>
              <a:t>-Montois</a:t>
            </a:r>
            <a:endParaRPr lang="fr-FR" sz="2000" dirty="0">
              <a:solidFill>
                <a:schemeClr val="accent4"/>
              </a:solidFill>
            </a:endParaRPr>
          </a:p>
          <a:p>
            <a:r>
              <a:rPr lang="fr-FR" sz="2000" dirty="0" err="1">
                <a:solidFill>
                  <a:schemeClr val="accent4"/>
                </a:solidFill>
              </a:rPr>
              <a:t>Raphaële</a:t>
            </a:r>
            <a:r>
              <a:rPr lang="fr-FR" sz="2000" dirty="0">
                <a:solidFill>
                  <a:schemeClr val="accent4"/>
                </a:solidFill>
              </a:rPr>
              <a:t> LANTHIEZ</a:t>
            </a:r>
          </a:p>
          <a:p>
            <a:r>
              <a:rPr lang="fr-FR" sz="1800" dirty="0"/>
              <a:t>Membre de la CLE en tant que Maire de la commune de </a:t>
            </a:r>
            <a:r>
              <a:rPr lang="fr-FR" sz="1800" dirty="0" err="1"/>
              <a:t>Soligny</a:t>
            </a:r>
            <a:r>
              <a:rPr lang="fr-FR" sz="1800" dirty="0"/>
              <a:t>-les-Etangs</a:t>
            </a:r>
          </a:p>
          <a:p>
            <a:r>
              <a:rPr lang="fr-FR" sz="1800" dirty="0"/>
              <a:t>Vice-Présidente de la Communauté de Communes du Nogentais</a:t>
            </a:r>
            <a:endParaRPr lang="fr-FR" sz="2000" dirty="0"/>
          </a:p>
        </p:txBody>
      </p:sp>
      <p:sp>
        <p:nvSpPr>
          <p:cNvPr id="8" name="Rectangle 7"/>
          <p:cNvSpPr/>
          <p:nvPr/>
        </p:nvSpPr>
        <p:spPr>
          <a:xfrm>
            <a:off x="34413" y="3114138"/>
            <a:ext cx="3600400" cy="461665"/>
          </a:xfrm>
          <a:prstGeom prst="rect">
            <a:avLst/>
          </a:prstGeom>
        </p:spPr>
        <p:txBody>
          <a:bodyPr wrap="square">
            <a:spAutoFit/>
          </a:bodyPr>
          <a:lstStyle/>
          <a:p>
            <a:r>
              <a:rPr lang="fr-FR" sz="2400" b="1" dirty="0">
                <a:solidFill>
                  <a:srgbClr val="0E4B9A"/>
                </a:solidFill>
              </a:rPr>
              <a:t>Membres inscrits</a:t>
            </a:r>
            <a:endParaRPr lang="fr-FR" sz="2400" dirty="0">
              <a:solidFill>
                <a:srgbClr val="0E4B9A"/>
              </a:solidFill>
            </a:endParaRPr>
          </a:p>
        </p:txBody>
      </p:sp>
      <p:sp>
        <p:nvSpPr>
          <p:cNvPr id="4" name="Rectangle 3"/>
          <p:cNvSpPr/>
          <p:nvPr/>
        </p:nvSpPr>
        <p:spPr>
          <a:xfrm>
            <a:off x="5191432" y="3344970"/>
            <a:ext cx="4572000" cy="923330"/>
          </a:xfrm>
          <a:prstGeom prst="rect">
            <a:avLst/>
          </a:prstGeom>
        </p:spPr>
        <p:txBody>
          <a:bodyPr>
            <a:spAutoFit/>
          </a:bodyPr>
          <a:lstStyle/>
          <a:p>
            <a:endParaRPr lang="fr-FR" dirty="0"/>
          </a:p>
          <a:p>
            <a:pPr marL="285750" indent="-285750">
              <a:buFont typeface="Wingdings" panose="05000000000000000000" pitchFamily="2" charset="2"/>
              <a:buChar char="v"/>
            </a:pPr>
            <a:r>
              <a:rPr lang="fr-FR" dirty="0"/>
              <a:t>Collège des administrations</a:t>
            </a:r>
          </a:p>
          <a:p>
            <a:r>
              <a:rPr lang="fr-FR" dirty="0"/>
              <a:t>	AESN</a:t>
            </a:r>
          </a:p>
        </p:txBody>
      </p:sp>
    </p:spTree>
    <p:extLst>
      <p:ext uri="{BB962C8B-B14F-4D97-AF65-F5344CB8AC3E}">
        <p14:creationId xmlns:p14="http://schemas.microsoft.com/office/powerpoint/2010/main" val="886085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noAutofit/>
          </a:bodyPr>
          <a:lstStyle/>
          <a:p>
            <a:r>
              <a:rPr lang="fr-FR" sz="2000" dirty="0"/>
              <a:t>Protection des milieux aquatiques </a:t>
            </a:r>
            <a:br>
              <a:rPr lang="fr-FR" sz="2000" dirty="0"/>
            </a:br>
            <a:r>
              <a:rPr lang="fr-FR" sz="2000" dirty="0"/>
              <a:t>et </a:t>
            </a:r>
            <a:br>
              <a:rPr lang="fr-FR" sz="2000" dirty="0"/>
            </a:br>
            <a:r>
              <a:rPr lang="fr-FR" sz="2000" dirty="0"/>
              <a:t>Gestion du risque d’inondation</a:t>
            </a:r>
          </a:p>
        </p:txBody>
      </p:sp>
      <p:sp>
        <p:nvSpPr>
          <p:cNvPr id="3" name="ZoneTexte 2"/>
          <p:cNvSpPr txBox="1"/>
          <p:nvPr/>
        </p:nvSpPr>
        <p:spPr>
          <a:xfrm>
            <a:off x="394075" y="3432995"/>
            <a:ext cx="5560112" cy="3139321"/>
          </a:xfrm>
          <a:prstGeom prst="rect">
            <a:avLst/>
          </a:prstGeom>
          <a:noFill/>
        </p:spPr>
        <p:txBody>
          <a:bodyPr wrap="none" rtlCol="0">
            <a:spAutoFit/>
          </a:bodyPr>
          <a:lstStyle/>
          <a:p>
            <a:pPr marL="285750" indent="-285750">
              <a:buFont typeface="Wingdings" panose="05000000000000000000" pitchFamily="2" charset="2"/>
              <a:buChar char="v"/>
            </a:pPr>
            <a:r>
              <a:rPr lang="fr-FR" dirty="0"/>
              <a:t>Collège des collectivités</a:t>
            </a:r>
          </a:p>
          <a:p>
            <a:r>
              <a:rPr lang="fr-FR" dirty="0"/>
              <a:t>	BIROST Moïse (CCSSOM)</a:t>
            </a:r>
          </a:p>
          <a:p>
            <a:r>
              <a:rPr lang="fr-FR" dirty="0"/>
              <a:t>	LACAUGIRAUD Jean-Claude (Marcilly-sur-Seine)</a:t>
            </a:r>
          </a:p>
          <a:p>
            <a:endParaRPr lang="fr-FR" dirty="0"/>
          </a:p>
          <a:p>
            <a:pPr marL="285750" indent="-285750">
              <a:buFont typeface="Wingdings" panose="05000000000000000000" pitchFamily="2" charset="2"/>
              <a:buChar char="v"/>
            </a:pPr>
            <a:r>
              <a:rPr lang="fr-FR" dirty="0"/>
              <a:t>Collège des usagers </a:t>
            </a:r>
          </a:p>
          <a:p>
            <a:r>
              <a:rPr lang="fr-FR" dirty="0"/>
              <a:t>	FDAPPMA 10 (BREVOT Benoît)</a:t>
            </a:r>
          </a:p>
          <a:p>
            <a:r>
              <a:rPr lang="fr-FR" dirty="0"/>
              <a:t>	ANN (GUITTON Sandrine)</a:t>
            </a:r>
          </a:p>
          <a:p>
            <a:r>
              <a:rPr lang="fr-FR" dirty="0"/>
              <a:t>	AGRENABA (MESLIER Violaine)</a:t>
            </a:r>
          </a:p>
          <a:p>
            <a:r>
              <a:rPr lang="fr-FR" dirty="0"/>
              <a:t>	FDAAPPMA 77 (GAVELLE Philippe)</a:t>
            </a:r>
          </a:p>
          <a:p>
            <a:r>
              <a:rPr lang="fr-FR" dirty="0"/>
              <a:t>	FDC 77 (MOLLOT Bruno)</a:t>
            </a:r>
          </a:p>
          <a:p>
            <a:r>
              <a:rPr lang="fr-FR" dirty="0"/>
              <a:t>	UNICEM Grand Est (WEINBRECK Thomas)</a:t>
            </a:r>
          </a:p>
        </p:txBody>
      </p:sp>
      <p:sp>
        <p:nvSpPr>
          <p:cNvPr id="5" name="ZoneTexte 4"/>
          <p:cNvSpPr txBox="1"/>
          <p:nvPr/>
        </p:nvSpPr>
        <p:spPr>
          <a:xfrm>
            <a:off x="119482" y="759808"/>
            <a:ext cx="9066998" cy="2215991"/>
          </a:xfrm>
          <a:prstGeom prst="rect">
            <a:avLst/>
          </a:prstGeom>
          <a:noFill/>
        </p:spPr>
        <p:txBody>
          <a:bodyPr wrap="square" rtlCol="0">
            <a:spAutoFit/>
          </a:bodyPr>
          <a:lstStyle/>
          <a:p>
            <a:r>
              <a:rPr lang="fr-FR" sz="2000" b="1" dirty="0">
                <a:solidFill>
                  <a:srgbClr val="2A902A"/>
                </a:solidFill>
              </a:rPr>
              <a:t>Présidence</a:t>
            </a:r>
          </a:p>
          <a:p>
            <a:r>
              <a:rPr lang="fr-FR" sz="2000" b="1" dirty="0">
                <a:solidFill>
                  <a:schemeClr val="accent4"/>
                </a:solidFill>
              </a:rPr>
              <a:t>Michel LAMY</a:t>
            </a:r>
          </a:p>
          <a:p>
            <a:r>
              <a:rPr lang="fr-FR" b="1" dirty="0">
                <a:solidFill>
                  <a:srgbClr val="2A902A"/>
                </a:solidFill>
              </a:rPr>
              <a:t>Représentant de la Communauté de Communes des Portes de Romilly</a:t>
            </a:r>
            <a:endParaRPr lang="fr-FR" sz="2000" b="1" dirty="0">
              <a:solidFill>
                <a:srgbClr val="2A902A"/>
              </a:solidFill>
            </a:endParaRPr>
          </a:p>
          <a:p>
            <a:endParaRPr lang="fr-FR" sz="2000" b="1" dirty="0">
              <a:solidFill>
                <a:srgbClr val="2A902A"/>
              </a:solidFill>
            </a:endParaRPr>
          </a:p>
          <a:p>
            <a:r>
              <a:rPr lang="fr-FR" sz="2000" b="1" dirty="0">
                <a:solidFill>
                  <a:srgbClr val="2A902A"/>
                </a:solidFill>
              </a:rPr>
              <a:t>Élu support</a:t>
            </a:r>
          </a:p>
          <a:p>
            <a:r>
              <a:rPr lang="fr-FR" sz="2000" b="1" dirty="0">
                <a:solidFill>
                  <a:schemeClr val="accent4"/>
                </a:solidFill>
              </a:rPr>
              <a:t>Jean-Pierre ROCIPON</a:t>
            </a:r>
          </a:p>
          <a:p>
            <a:r>
              <a:rPr lang="fr-FR" b="1" dirty="0">
                <a:solidFill>
                  <a:srgbClr val="2A902A"/>
                </a:solidFill>
              </a:rPr>
              <a:t>Maire de </a:t>
            </a:r>
            <a:r>
              <a:rPr lang="fr-FR" b="1" dirty="0" err="1">
                <a:solidFill>
                  <a:srgbClr val="2A902A"/>
                </a:solidFill>
              </a:rPr>
              <a:t>Melz</a:t>
            </a:r>
            <a:r>
              <a:rPr lang="fr-FR" b="1" dirty="0">
                <a:solidFill>
                  <a:srgbClr val="2A902A"/>
                </a:solidFill>
              </a:rPr>
              <a:t>-sur-Seine</a:t>
            </a:r>
            <a:endParaRPr lang="fr-FR" sz="2000" b="1" dirty="0">
              <a:solidFill>
                <a:srgbClr val="2A902A"/>
              </a:solidFill>
            </a:endParaRPr>
          </a:p>
        </p:txBody>
      </p:sp>
      <p:sp>
        <p:nvSpPr>
          <p:cNvPr id="2" name="Rectangle 1"/>
          <p:cNvSpPr/>
          <p:nvPr/>
        </p:nvSpPr>
        <p:spPr>
          <a:xfrm>
            <a:off x="5584722" y="4383678"/>
            <a:ext cx="4572000" cy="1200329"/>
          </a:xfrm>
          <a:prstGeom prst="rect">
            <a:avLst/>
          </a:prstGeom>
        </p:spPr>
        <p:txBody>
          <a:bodyPr>
            <a:spAutoFit/>
          </a:bodyPr>
          <a:lstStyle/>
          <a:p>
            <a:endParaRPr lang="fr-FR" dirty="0"/>
          </a:p>
          <a:p>
            <a:pPr marL="285750" indent="-285750">
              <a:buFont typeface="Wingdings" panose="05000000000000000000" pitchFamily="2" charset="2"/>
              <a:buChar char="v"/>
            </a:pPr>
            <a:r>
              <a:rPr lang="fr-FR" dirty="0"/>
              <a:t>Collège des administrations</a:t>
            </a:r>
          </a:p>
          <a:p>
            <a:r>
              <a:rPr lang="fr-FR" dirty="0"/>
              <a:t>	AESN</a:t>
            </a:r>
          </a:p>
          <a:p>
            <a:endParaRPr lang="fr-FR" dirty="0"/>
          </a:p>
        </p:txBody>
      </p:sp>
      <p:sp>
        <p:nvSpPr>
          <p:cNvPr id="7" name="Rectangle 6"/>
          <p:cNvSpPr/>
          <p:nvPr/>
        </p:nvSpPr>
        <p:spPr>
          <a:xfrm>
            <a:off x="34413" y="3005067"/>
            <a:ext cx="3600400" cy="461665"/>
          </a:xfrm>
          <a:prstGeom prst="rect">
            <a:avLst/>
          </a:prstGeom>
        </p:spPr>
        <p:txBody>
          <a:bodyPr wrap="square">
            <a:spAutoFit/>
          </a:bodyPr>
          <a:lstStyle/>
          <a:p>
            <a:r>
              <a:rPr lang="fr-FR" sz="2400" b="1" dirty="0">
                <a:solidFill>
                  <a:srgbClr val="0E4B9A"/>
                </a:solidFill>
              </a:rPr>
              <a:t>Membres inscrits</a:t>
            </a:r>
            <a:endParaRPr lang="fr-FR" sz="2400" dirty="0">
              <a:solidFill>
                <a:srgbClr val="0E4B9A"/>
              </a:solidFill>
            </a:endParaRPr>
          </a:p>
        </p:txBody>
      </p:sp>
    </p:spTree>
    <p:extLst>
      <p:ext uri="{BB962C8B-B14F-4D97-AF65-F5344CB8AC3E}">
        <p14:creationId xmlns:p14="http://schemas.microsoft.com/office/powerpoint/2010/main" val="301181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3" name="Espace réservé du texte 2"/>
          <p:cNvSpPr>
            <a:spLocks noGrp="1"/>
          </p:cNvSpPr>
          <p:nvPr>
            <p:ph type="body" sz="quarter" idx="25"/>
          </p:nvPr>
        </p:nvSpPr>
        <p:spPr/>
        <p:txBody>
          <a:bodyPr>
            <a:normAutofit fontScale="70000" lnSpcReduction="20000"/>
          </a:bodyPr>
          <a:lstStyle/>
          <a:p>
            <a:r>
              <a:rPr lang="fr-FR" dirty="0"/>
              <a:t>Présentation des différentes phases d’élaboration d’un SAGE</a:t>
            </a:r>
          </a:p>
          <a:p>
            <a:endParaRPr lang="fr-FR" dirty="0"/>
          </a:p>
          <a:p>
            <a:r>
              <a:rPr lang="fr-FR" dirty="0"/>
              <a:t>Présentation de la note d’enjeux de l’Etat</a:t>
            </a:r>
          </a:p>
          <a:p>
            <a:endParaRPr lang="fr-FR" dirty="0"/>
          </a:p>
          <a:p>
            <a:r>
              <a:rPr lang="fr-FR" dirty="0"/>
              <a:t>Développement des thématiques prioritaires définies par le bureau</a:t>
            </a:r>
          </a:p>
          <a:p>
            <a:endParaRPr lang="fr-FR" dirty="0"/>
          </a:p>
          <a:p>
            <a:r>
              <a:rPr lang="fr-FR" dirty="0"/>
              <a:t>Mise en place des commissions thématiques</a:t>
            </a:r>
          </a:p>
          <a:p>
            <a:endParaRPr lang="fr-FR" dirty="0"/>
          </a:p>
          <a:p>
            <a:r>
              <a:rPr lang="fr-FR" dirty="0"/>
              <a:t>Proposition d’étude « état initial, diagnostic, scénarios et stratégie »</a:t>
            </a:r>
          </a:p>
          <a:p>
            <a:endParaRPr lang="fr-FR" dirty="0"/>
          </a:p>
          <a:p>
            <a:r>
              <a:rPr lang="fr-FR" dirty="0"/>
              <a:t>Calendrier</a:t>
            </a:r>
          </a:p>
          <a:p>
            <a:endParaRPr lang="fr-FR" dirty="0"/>
          </a:p>
          <a:p>
            <a:r>
              <a:rPr lang="fr-FR" dirty="0"/>
              <a:t>Point sur la communication</a:t>
            </a:r>
          </a:p>
          <a:p>
            <a:endParaRPr lang="fr-FR" dirty="0"/>
          </a:p>
          <a:p>
            <a:r>
              <a:rPr lang="fr-FR" dirty="0"/>
              <a:t>Budget</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270136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normAutofit/>
          </a:bodyPr>
          <a:lstStyle/>
          <a:p>
            <a:r>
              <a:rPr lang="fr-FR" sz="2400" dirty="0"/>
              <a:t>Gestion qualitative et quantitative de la ressource</a:t>
            </a:r>
          </a:p>
        </p:txBody>
      </p:sp>
      <p:sp>
        <p:nvSpPr>
          <p:cNvPr id="3" name="ZoneTexte 2"/>
          <p:cNvSpPr txBox="1"/>
          <p:nvPr/>
        </p:nvSpPr>
        <p:spPr>
          <a:xfrm>
            <a:off x="99108" y="4259054"/>
            <a:ext cx="5628720" cy="2862322"/>
          </a:xfrm>
          <a:prstGeom prst="rect">
            <a:avLst/>
          </a:prstGeom>
          <a:noFill/>
        </p:spPr>
        <p:txBody>
          <a:bodyPr wrap="none" rtlCol="0">
            <a:spAutoFit/>
          </a:bodyPr>
          <a:lstStyle/>
          <a:p>
            <a:pPr marL="285750" indent="-285750">
              <a:buFont typeface="Wingdings" panose="05000000000000000000" pitchFamily="2" charset="2"/>
              <a:buChar char="v"/>
            </a:pPr>
            <a:r>
              <a:rPr lang="fr-FR" dirty="0"/>
              <a:t>Collège des collectivités</a:t>
            </a:r>
          </a:p>
          <a:p>
            <a:r>
              <a:rPr lang="fr-FR" dirty="0"/>
              <a:t>	DUTEURTRE Laurence (</a:t>
            </a:r>
            <a:r>
              <a:rPr lang="fr-FR" dirty="0" err="1"/>
              <a:t>Origny</a:t>
            </a:r>
            <a:r>
              <a:rPr lang="fr-FR" dirty="0"/>
              <a:t>-le-Sec)</a:t>
            </a:r>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r>
              <a:rPr lang="fr-FR" dirty="0"/>
              <a:t>Collège des usagers </a:t>
            </a:r>
          </a:p>
          <a:p>
            <a:r>
              <a:rPr lang="fr-FR" dirty="0"/>
              <a:t>	EDF-CNPE Nogent-sur-Seine (CHRETIEN Vincent)</a:t>
            </a:r>
          </a:p>
          <a:p>
            <a:r>
              <a:rPr lang="fr-FR" dirty="0"/>
              <a:t>	FDAAPPMA 10 (BREVOT Benoît)</a:t>
            </a:r>
          </a:p>
          <a:p>
            <a:r>
              <a:rPr lang="fr-FR" dirty="0"/>
              <a:t>	ADPIA Aube (CLYTI Dominique)</a:t>
            </a:r>
          </a:p>
          <a:p>
            <a:r>
              <a:rPr lang="fr-FR" dirty="0"/>
              <a:t>	</a:t>
            </a:r>
          </a:p>
          <a:p>
            <a:endParaRPr lang="fr-FR" dirty="0"/>
          </a:p>
          <a:p>
            <a:endParaRPr lang="fr-FR" dirty="0"/>
          </a:p>
        </p:txBody>
      </p:sp>
      <p:sp>
        <p:nvSpPr>
          <p:cNvPr id="5" name="ZoneTexte 4"/>
          <p:cNvSpPr txBox="1"/>
          <p:nvPr/>
        </p:nvSpPr>
        <p:spPr>
          <a:xfrm>
            <a:off x="0" y="1045717"/>
            <a:ext cx="8605721" cy="2554545"/>
          </a:xfrm>
          <a:prstGeom prst="rect">
            <a:avLst/>
          </a:prstGeom>
          <a:noFill/>
        </p:spPr>
        <p:txBody>
          <a:bodyPr wrap="square" rtlCol="0">
            <a:spAutoFit/>
          </a:bodyPr>
          <a:lstStyle/>
          <a:p>
            <a:r>
              <a:rPr lang="fr-FR" sz="2000" b="1" dirty="0">
                <a:solidFill>
                  <a:srgbClr val="2A902A"/>
                </a:solidFill>
              </a:rPr>
              <a:t>Présidence</a:t>
            </a:r>
          </a:p>
          <a:p>
            <a:r>
              <a:rPr lang="fr-FR" sz="2000" b="1" dirty="0">
                <a:solidFill>
                  <a:schemeClr val="accent4"/>
                </a:solidFill>
              </a:rPr>
              <a:t>Claire CRAPART </a:t>
            </a:r>
          </a:p>
          <a:p>
            <a:r>
              <a:rPr lang="fr-FR" sz="2000" b="1" dirty="0">
                <a:solidFill>
                  <a:srgbClr val="2A902A"/>
                </a:solidFill>
              </a:rPr>
              <a:t>Représentante de la Communauté de Communes du Provinois</a:t>
            </a:r>
          </a:p>
          <a:p>
            <a:endParaRPr lang="fr-FR" sz="2000" b="1" dirty="0">
              <a:solidFill>
                <a:srgbClr val="2A902A"/>
              </a:solidFill>
            </a:endParaRPr>
          </a:p>
          <a:p>
            <a:r>
              <a:rPr lang="fr-FR" sz="2000" b="1" dirty="0">
                <a:solidFill>
                  <a:srgbClr val="2A902A"/>
                </a:solidFill>
              </a:rPr>
              <a:t>Élu support</a:t>
            </a:r>
          </a:p>
          <a:p>
            <a:r>
              <a:rPr lang="fr-FR" sz="2000" b="1" dirty="0">
                <a:solidFill>
                  <a:schemeClr val="accent4"/>
                </a:solidFill>
              </a:rPr>
              <a:t>Jocelyne ROUSSEAU</a:t>
            </a:r>
          </a:p>
          <a:p>
            <a:r>
              <a:rPr lang="fr-FR" sz="2000" b="1" dirty="0">
                <a:solidFill>
                  <a:srgbClr val="2A902A"/>
                </a:solidFill>
              </a:rPr>
              <a:t>Membre de la CLE en tant que Maire de </a:t>
            </a:r>
            <a:r>
              <a:rPr lang="fr-FR" sz="2000" b="1" dirty="0" err="1">
                <a:solidFill>
                  <a:srgbClr val="2A902A"/>
                </a:solidFill>
              </a:rPr>
              <a:t>Montgenost</a:t>
            </a:r>
            <a:endParaRPr lang="fr-FR" sz="2000" b="1" dirty="0">
              <a:solidFill>
                <a:srgbClr val="2A902A"/>
              </a:solidFill>
            </a:endParaRPr>
          </a:p>
          <a:p>
            <a:r>
              <a:rPr lang="fr-FR" sz="2000" b="1" dirty="0">
                <a:solidFill>
                  <a:srgbClr val="2A902A"/>
                </a:solidFill>
              </a:rPr>
              <a:t>Vice-Présidente de la CC Sézanne Sud-Ouest Marnais</a:t>
            </a:r>
            <a:endParaRPr lang="fr-FR" sz="2400" b="1" dirty="0">
              <a:solidFill>
                <a:srgbClr val="2A902A"/>
              </a:solidFill>
            </a:endParaRPr>
          </a:p>
        </p:txBody>
      </p:sp>
      <p:sp>
        <p:nvSpPr>
          <p:cNvPr id="6" name="Rectangle 5"/>
          <p:cNvSpPr/>
          <p:nvPr/>
        </p:nvSpPr>
        <p:spPr>
          <a:xfrm>
            <a:off x="34413" y="3754314"/>
            <a:ext cx="3600400" cy="461665"/>
          </a:xfrm>
          <a:prstGeom prst="rect">
            <a:avLst/>
          </a:prstGeom>
        </p:spPr>
        <p:txBody>
          <a:bodyPr wrap="square">
            <a:spAutoFit/>
          </a:bodyPr>
          <a:lstStyle/>
          <a:p>
            <a:r>
              <a:rPr lang="fr-FR" sz="2400" b="1" dirty="0">
                <a:solidFill>
                  <a:srgbClr val="0E4B9A"/>
                </a:solidFill>
              </a:rPr>
              <a:t>Membres inscrits</a:t>
            </a:r>
            <a:endParaRPr lang="fr-FR" sz="2400" dirty="0">
              <a:solidFill>
                <a:srgbClr val="0E4B9A"/>
              </a:solidFill>
            </a:endParaRPr>
          </a:p>
        </p:txBody>
      </p:sp>
      <p:sp>
        <p:nvSpPr>
          <p:cNvPr id="7" name="Rectangle 6">
            <a:extLst>
              <a:ext uri="{FF2B5EF4-FFF2-40B4-BE49-F238E27FC236}">
                <a16:creationId xmlns:a16="http://schemas.microsoft.com/office/drawing/2014/main" id="{8BF8B58F-9A27-4464-AB33-1E577C92E686}"/>
              </a:ext>
            </a:extLst>
          </p:cNvPr>
          <p:cNvSpPr/>
          <p:nvPr/>
        </p:nvSpPr>
        <p:spPr>
          <a:xfrm>
            <a:off x="5727828" y="3985146"/>
            <a:ext cx="4572000" cy="1200329"/>
          </a:xfrm>
          <a:prstGeom prst="rect">
            <a:avLst/>
          </a:prstGeom>
        </p:spPr>
        <p:txBody>
          <a:bodyPr>
            <a:spAutoFit/>
          </a:bodyPr>
          <a:lstStyle/>
          <a:p>
            <a:endParaRPr lang="fr-FR" dirty="0"/>
          </a:p>
          <a:p>
            <a:pPr marL="285750" indent="-285750">
              <a:buFont typeface="Wingdings" panose="05000000000000000000" pitchFamily="2" charset="2"/>
              <a:buChar char="v"/>
            </a:pPr>
            <a:r>
              <a:rPr lang="fr-FR" dirty="0"/>
              <a:t>Collège des administrations</a:t>
            </a:r>
          </a:p>
          <a:p>
            <a:r>
              <a:rPr lang="fr-FR" dirty="0"/>
              <a:t>	AESN</a:t>
            </a:r>
          </a:p>
          <a:p>
            <a:endParaRPr lang="fr-FR" dirty="0"/>
          </a:p>
        </p:txBody>
      </p:sp>
    </p:spTree>
    <p:extLst>
      <p:ext uri="{BB962C8B-B14F-4D97-AF65-F5344CB8AC3E}">
        <p14:creationId xmlns:p14="http://schemas.microsoft.com/office/powerpoint/2010/main" val="3970750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clrChange>
              <a:clrFrom>
                <a:srgbClr val="FFFFFF"/>
              </a:clrFrom>
              <a:clrTo>
                <a:srgbClr val="FFFFFF">
                  <a:alpha val="0"/>
                </a:srgbClr>
              </a:clrTo>
            </a:clrChange>
          </a:blip>
          <a:srcRect l="-1" t="23779" r="2358" b="1140"/>
          <a:stretch/>
        </p:blipFill>
        <p:spPr>
          <a:xfrm>
            <a:off x="2825173" y="0"/>
            <a:ext cx="6327707" cy="4092606"/>
          </a:xfrm>
          <a:prstGeom prst="rect">
            <a:avLst/>
          </a:prstGeom>
        </p:spPr>
      </p:pic>
      <p:sp>
        <p:nvSpPr>
          <p:cNvPr id="3" name="Espace réservé du texte 2"/>
          <p:cNvSpPr txBox="1">
            <a:spLocks/>
          </p:cNvSpPr>
          <p:nvPr/>
        </p:nvSpPr>
        <p:spPr>
          <a:xfrm>
            <a:off x="-78880" y="3936168"/>
            <a:ext cx="9152878" cy="24305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sz="1800" dirty="0">
              <a:solidFill>
                <a:srgbClr val="495BA3"/>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4000" dirty="0">
                <a:solidFill>
                  <a:srgbClr val="495BA3"/>
                </a:solidFill>
                <a:latin typeface="Tahoma" panose="020B0604030504040204" pitchFamily="34" charset="0"/>
                <a:ea typeface="Tahoma" panose="020B0604030504040204" pitchFamily="34" charset="0"/>
                <a:cs typeface="Tahoma" panose="020B0604030504040204" pitchFamily="34" charset="0"/>
              </a:rPr>
              <a:t>Modalités d’élaboration du SAGE</a:t>
            </a:r>
          </a:p>
        </p:txBody>
      </p:sp>
    </p:spTree>
    <p:extLst>
      <p:ext uri="{BB962C8B-B14F-4D97-AF65-F5344CB8AC3E}">
        <p14:creationId xmlns:p14="http://schemas.microsoft.com/office/powerpoint/2010/main" val="3098040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Elaboration du SAGE</a:t>
            </a:r>
          </a:p>
        </p:txBody>
      </p:sp>
      <p:sp>
        <p:nvSpPr>
          <p:cNvPr id="3" name="Espace réservé du texte 2"/>
          <p:cNvSpPr>
            <a:spLocks noGrp="1"/>
          </p:cNvSpPr>
          <p:nvPr>
            <p:ph type="body" sz="quarter" idx="25"/>
          </p:nvPr>
        </p:nvSpPr>
        <p:spPr/>
        <p:txBody>
          <a:bodyPr>
            <a:normAutofit/>
          </a:bodyPr>
          <a:lstStyle/>
          <a:p>
            <a:r>
              <a:rPr lang="fr-FR" dirty="0"/>
              <a:t>Constat: </a:t>
            </a:r>
          </a:p>
          <a:p>
            <a:pPr lvl="1">
              <a:lnSpc>
                <a:spcPct val="110000"/>
              </a:lnSpc>
            </a:pPr>
            <a:r>
              <a:rPr lang="fr-FR" dirty="0"/>
              <a:t>Territoire de 1.710km², 500km de cours d’eau,      3 Régions, 4 départements, 144 communes</a:t>
            </a:r>
          </a:p>
          <a:p>
            <a:pPr lvl="1">
              <a:lnSpc>
                <a:spcPct val="110000"/>
              </a:lnSpc>
            </a:pPr>
            <a:endParaRPr lang="fr-FR" dirty="0"/>
          </a:p>
          <a:p>
            <a:pPr lvl="1">
              <a:lnSpc>
                <a:spcPct val="110000"/>
              </a:lnSpc>
            </a:pPr>
            <a:r>
              <a:rPr lang="fr-FR" dirty="0"/>
              <a:t>Des enjeux nombreux et variés ainsi qu’une grande diversité d’acteurs à associer</a:t>
            </a:r>
          </a:p>
          <a:p>
            <a:pPr marL="457200" lvl="1" indent="0">
              <a:lnSpc>
                <a:spcPct val="110000"/>
              </a:lnSpc>
              <a:buNone/>
            </a:pPr>
            <a:endParaRPr lang="fr-FR" dirty="0"/>
          </a:p>
          <a:p>
            <a:pPr lvl="1">
              <a:lnSpc>
                <a:spcPct val="110000"/>
              </a:lnSpc>
            </a:pPr>
            <a:r>
              <a:rPr lang="fr-FR" dirty="0"/>
              <a:t>Une volonté d’avancer rapidement en maintenant une animation forte</a:t>
            </a:r>
          </a:p>
          <a:p>
            <a:pPr lvl="1"/>
            <a:endParaRPr lang="fr-FR" dirty="0"/>
          </a:p>
          <a:p>
            <a:pPr marL="457200" lvl="1" indent="0">
              <a:buNone/>
            </a:pPr>
            <a:endParaRPr lang="fr-FR" dirty="0"/>
          </a:p>
        </p:txBody>
      </p:sp>
      <p:sp>
        <p:nvSpPr>
          <p:cNvPr id="4" name="Rectangle 3">
            <a:extLst>
              <a:ext uri="{FF2B5EF4-FFF2-40B4-BE49-F238E27FC236}">
                <a16:creationId xmlns:a16="http://schemas.microsoft.com/office/drawing/2014/main" id="{E6ACD5C7-BC50-42D2-87D9-332943BB1347}"/>
              </a:ext>
            </a:extLst>
          </p:cNvPr>
          <p:cNvSpPr/>
          <p:nvPr/>
        </p:nvSpPr>
        <p:spPr>
          <a:xfrm>
            <a:off x="831838" y="5315502"/>
            <a:ext cx="6198243" cy="122691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2800" b="1" dirty="0"/>
              <a:t>Appel à un prestataire extérieur pour aider à l’élaboration du SAGE</a:t>
            </a:r>
          </a:p>
        </p:txBody>
      </p:sp>
      <p:pic>
        <p:nvPicPr>
          <p:cNvPr id="5" name="Picture 4" descr="Résultat de recherche d'images pour &quot;animation réunion&quot;">
            <a:extLst>
              <a:ext uri="{FF2B5EF4-FFF2-40B4-BE49-F238E27FC236}">
                <a16:creationId xmlns:a16="http://schemas.microsoft.com/office/drawing/2014/main" id="{16F3FD3B-E30E-469A-B92D-923D184375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3269" y="4773881"/>
            <a:ext cx="1910731" cy="186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Etat des lieux et diagnostic du territoire</a:t>
            </a:r>
          </a:p>
        </p:txBody>
      </p:sp>
      <p:sp>
        <p:nvSpPr>
          <p:cNvPr id="3" name="Espace réservé du texte 2"/>
          <p:cNvSpPr>
            <a:spLocks noGrp="1"/>
          </p:cNvSpPr>
          <p:nvPr>
            <p:ph type="body" sz="quarter" idx="25"/>
          </p:nvPr>
        </p:nvSpPr>
        <p:spPr/>
        <p:txBody>
          <a:bodyPr>
            <a:normAutofit fontScale="85000" lnSpcReduction="20000"/>
          </a:bodyPr>
          <a:lstStyle/>
          <a:p>
            <a:pPr>
              <a:lnSpc>
                <a:spcPct val="110000"/>
              </a:lnSpc>
            </a:pPr>
            <a:r>
              <a:rPr lang="fr-FR" dirty="0"/>
              <a:t>Objectifs de l’étude:</a:t>
            </a:r>
          </a:p>
          <a:p>
            <a:pPr lvl="1">
              <a:lnSpc>
                <a:spcPct val="110000"/>
              </a:lnSpc>
            </a:pPr>
            <a:r>
              <a:rPr lang="fr-FR" dirty="0"/>
              <a:t>Aider à l’élaboration de l’état des lieux et du diagnostic, ainsi que des documents associés</a:t>
            </a:r>
          </a:p>
          <a:p>
            <a:pPr lvl="1">
              <a:lnSpc>
                <a:spcPct val="110000"/>
              </a:lnSpc>
            </a:pPr>
            <a:r>
              <a:rPr lang="fr-FR" dirty="0"/>
              <a:t>Aider à créer une dynamique autour du projet</a:t>
            </a:r>
          </a:p>
          <a:p>
            <a:pPr lvl="1">
              <a:lnSpc>
                <a:spcPct val="110000"/>
              </a:lnSpc>
            </a:pPr>
            <a:r>
              <a:rPr lang="fr-FR" dirty="0"/>
              <a:t>Aider à la prise de décision</a:t>
            </a:r>
          </a:p>
          <a:p>
            <a:endParaRPr lang="fr-FR" dirty="0"/>
          </a:p>
          <a:p>
            <a:r>
              <a:rPr lang="fr-FR" dirty="0"/>
              <a:t>Avantages:</a:t>
            </a:r>
          </a:p>
          <a:p>
            <a:pPr lvl="1"/>
            <a:r>
              <a:rPr lang="fr-FR" dirty="0"/>
              <a:t>Une phase d’état initial plus rapide</a:t>
            </a:r>
          </a:p>
          <a:p>
            <a:pPr lvl="1"/>
            <a:r>
              <a:rPr lang="fr-FR" dirty="0"/>
              <a:t>Des compétences disponibles sur l’ensemble des thématiques abordées par le SAGE</a:t>
            </a:r>
          </a:p>
          <a:p>
            <a:pPr lvl="1"/>
            <a:r>
              <a:rPr lang="fr-FR" dirty="0"/>
              <a:t>Un accompagnement lors des débats</a:t>
            </a:r>
          </a:p>
          <a:p>
            <a:pPr lvl="1"/>
            <a:r>
              <a:rPr lang="fr-FR" dirty="0"/>
              <a:t>Possibilité pour l’animateur de se concentrer sur les missions d’animations</a:t>
            </a:r>
          </a:p>
          <a:p>
            <a:pPr lvl="1"/>
            <a:endParaRPr lang="fr-FR" dirty="0"/>
          </a:p>
          <a:p>
            <a:r>
              <a:rPr lang="fr-FR" dirty="0"/>
              <a:t>Intégration d’un axe solidarité dans l’étude</a:t>
            </a:r>
          </a:p>
          <a:p>
            <a:pPr lvl="1"/>
            <a:endParaRPr lang="fr-FR" dirty="0"/>
          </a:p>
          <a:p>
            <a:pPr marL="0" indent="0">
              <a:buNone/>
            </a:pPr>
            <a:endParaRPr lang="fr-FR" dirty="0"/>
          </a:p>
          <a:p>
            <a:pPr lvl="1"/>
            <a:endParaRPr lang="fr-FR" dirty="0"/>
          </a:p>
          <a:p>
            <a:pPr lvl="1"/>
            <a:endParaRPr lang="fr-FR" dirty="0"/>
          </a:p>
          <a:p>
            <a:pPr lvl="1"/>
            <a:endParaRPr lang="fr-FR" dirty="0"/>
          </a:p>
          <a:p>
            <a:pPr lvl="1"/>
            <a:endParaRPr lang="fr-FR" dirty="0"/>
          </a:p>
        </p:txBody>
      </p:sp>
    </p:spTree>
    <p:extLst>
      <p:ext uri="{BB962C8B-B14F-4D97-AF65-F5344CB8AC3E}">
        <p14:creationId xmlns:p14="http://schemas.microsoft.com/office/powerpoint/2010/main" val="421296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Etat des lieux et diagnostic du territoire</a:t>
            </a:r>
          </a:p>
        </p:txBody>
      </p:sp>
      <p:sp>
        <p:nvSpPr>
          <p:cNvPr id="3" name="Espace réservé du texte 2"/>
          <p:cNvSpPr>
            <a:spLocks noGrp="1"/>
          </p:cNvSpPr>
          <p:nvPr>
            <p:ph type="body" sz="quarter" idx="25"/>
          </p:nvPr>
        </p:nvSpPr>
        <p:spPr>
          <a:xfrm>
            <a:off x="628650" y="1150938"/>
            <a:ext cx="7886700" cy="5249862"/>
          </a:xfrm>
        </p:spPr>
        <p:txBody>
          <a:bodyPr>
            <a:normAutofit fontScale="92500"/>
          </a:bodyPr>
          <a:lstStyle/>
          <a:p>
            <a:r>
              <a:rPr lang="fr-FR" dirty="0"/>
              <a:t>Calendrier:</a:t>
            </a:r>
          </a:p>
          <a:p>
            <a:pPr lvl="1"/>
            <a:r>
              <a:rPr lang="fr-FR" dirty="0"/>
              <a:t>Début 2019: réalisation du cahier des charges</a:t>
            </a:r>
          </a:p>
          <a:p>
            <a:pPr lvl="1"/>
            <a:r>
              <a:rPr lang="fr-FR" dirty="0"/>
              <a:t>Mi-2019: lancement de l’étude</a:t>
            </a:r>
          </a:p>
          <a:p>
            <a:pPr lvl="1"/>
            <a:r>
              <a:rPr lang="fr-FR" dirty="0"/>
              <a:t>Durée: 33 mois</a:t>
            </a:r>
          </a:p>
          <a:p>
            <a:pPr lvl="1"/>
            <a:r>
              <a:rPr lang="fr-FR" dirty="0"/>
              <a:t>Tranche ferme: état des lieux et diagnostic (21 mois)</a:t>
            </a:r>
          </a:p>
          <a:p>
            <a:pPr lvl="1"/>
            <a:r>
              <a:rPr lang="fr-FR" dirty="0"/>
              <a:t>Tranche conditionnelle 1: scénarios (8 mois)</a:t>
            </a:r>
          </a:p>
          <a:p>
            <a:pPr lvl="1"/>
            <a:r>
              <a:rPr lang="fr-FR" dirty="0"/>
              <a:t>Tranche conditionnelle 2: stratégie (4 mois)</a:t>
            </a:r>
          </a:p>
          <a:p>
            <a:pPr lvl="1"/>
            <a:endParaRPr lang="fr-FR" dirty="0"/>
          </a:p>
          <a:p>
            <a:r>
              <a:rPr lang="fr-FR" dirty="0"/>
              <a:t>Coût approximatif: 400.000€ HT</a:t>
            </a:r>
          </a:p>
          <a:p>
            <a:endParaRPr lang="fr-FR" dirty="0"/>
          </a:p>
          <a:p>
            <a:r>
              <a:rPr lang="fr-FR" dirty="0"/>
              <a:t>Financement de l’Agence de l’Eau: 80%</a:t>
            </a:r>
          </a:p>
          <a:p>
            <a:endParaRPr lang="fr-FR" dirty="0"/>
          </a:p>
          <a:p>
            <a:r>
              <a:rPr lang="fr-FR" dirty="0"/>
              <a:t>Fin de l’étude: mi-2022</a:t>
            </a:r>
          </a:p>
        </p:txBody>
      </p:sp>
      <p:graphicFrame>
        <p:nvGraphicFramePr>
          <p:cNvPr id="4" name="Diagramme 3"/>
          <p:cNvGraphicFramePr/>
          <p:nvPr>
            <p:extLst>
              <p:ext uri="{D42A27DB-BD31-4B8C-83A1-F6EECF244321}">
                <p14:modId xmlns:p14="http://schemas.microsoft.com/office/powerpoint/2010/main" val="243210928"/>
              </p:ext>
            </p:extLst>
          </p:nvPr>
        </p:nvGraphicFramePr>
        <p:xfrm>
          <a:off x="6129867" y="4267200"/>
          <a:ext cx="3014133"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3742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clrChange>
              <a:clrFrom>
                <a:srgbClr val="FFFFFF"/>
              </a:clrFrom>
              <a:clrTo>
                <a:srgbClr val="FFFFFF">
                  <a:alpha val="0"/>
                </a:srgbClr>
              </a:clrTo>
            </a:clrChange>
          </a:blip>
          <a:srcRect l="-1" t="23779" r="2358" b="1140"/>
          <a:stretch/>
        </p:blipFill>
        <p:spPr>
          <a:xfrm>
            <a:off x="2825173" y="0"/>
            <a:ext cx="6327707" cy="4092606"/>
          </a:xfrm>
          <a:prstGeom prst="rect">
            <a:avLst/>
          </a:prstGeom>
        </p:spPr>
      </p:pic>
      <p:sp>
        <p:nvSpPr>
          <p:cNvPr id="3" name="Espace réservé du texte 2"/>
          <p:cNvSpPr txBox="1">
            <a:spLocks/>
          </p:cNvSpPr>
          <p:nvPr/>
        </p:nvSpPr>
        <p:spPr>
          <a:xfrm>
            <a:off x="-78880" y="3936168"/>
            <a:ext cx="9152878" cy="24305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sz="1800" dirty="0">
              <a:solidFill>
                <a:srgbClr val="495BA3"/>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4000" dirty="0">
                <a:solidFill>
                  <a:srgbClr val="495BA3"/>
                </a:solidFill>
                <a:latin typeface="Tahoma" panose="020B0604030504040204" pitchFamily="34" charset="0"/>
                <a:ea typeface="Tahoma" panose="020B0604030504040204" pitchFamily="34" charset="0"/>
                <a:cs typeface="Tahoma" panose="020B0604030504040204" pitchFamily="34" charset="0"/>
              </a:rPr>
              <a:t>Calendrier</a:t>
            </a:r>
            <a:endParaRPr lang="fr-FR" sz="2000" dirty="0">
              <a:solidFill>
                <a:srgbClr val="495BA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1931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2019</a:t>
            </a:r>
          </a:p>
        </p:txBody>
      </p:sp>
      <p:sp>
        <p:nvSpPr>
          <p:cNvPr id="3" name="Espace réservé du texte 2"/>
          <p:cNvSpPr>
            <a:spLocks noGrp="1"/>
          </p:cNvSpPr>
          <p:nvPr>
            <p:ph type="body" sz="quarter" idx="25"/>
          </p:nvPr>
        </p:nvSpPr>
        <p:spPr/>
        <p:txBody>
          <a:bodyPr/>
          <a:lstStyle/>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903313309"/>
              </p:ext>
            </p:extLst>
          </p:nvPr>
        </p:nvGraphicFramePr>
        <p:xfrm>
          <a:off x="231422" y="2223910"/>
          <a:ext cx="8754536" cy="2738891"/>
        </p:xfrm>
        <a:graphic>
          <a:graphicData uri="http://schemas.openxmlformats.org/drawingml/2006/table">
            <a:tbl>
              <a:tblPr firstRow="1" bandRow="1">
                <a:tableStyleId>{5C22544A-7EE6-4342-B048-85BDC9FD1C3A}</a:tableStyleId>
              </a:tblPr>
              <a:tblGrid>
                <a:gridCol w="876591">
                  <a:extLst>
                    <a:ext uri="{9D8B030D-6E8A-4147-A177-3AD203B41FA5}">
                      <a16:colId xmlns:a16="http://schemas.microsoft.com/office/drawing/2014/main" val="20000"/>
                    </a:ext>
                  </a:extLst>
                </a:gridCol>
                <a:gridCol w="715142">
                  <a:extLst>
                    <a:ext uri="{9D8B030D-6E8A-4147-A177-3AD203B41FA5}">
                      <a16:colId xmlns:a16="http://schemas.microsoft.com/office/drawing/2014/main" val="20001"/>
                    </a:ext>
                  </a:extLst>
                </a:gridCol>
                <a:gridCol w="795867">
                  <a:extLst>
                    <a:ext uri="{9D8B030D-6E8A-4147-A177-3AD203B41FA5}">
                      <a16:colId xmlns:a16="http://schemas.microsoft.com/office/drawing/2014/main" val="20002"/>
                    </a:ext>
                  </a:extLst>
                </a:gridCol>
                <a:gridCol w="795867">
                  <a:extLst>
                    <a:ext uri="{9D8B030D-6E8A-4147-A177-3AD203B41FA5}">
                      <a16:colId xmlns:a16="http://schemas.microsoft.com/office/drawing/2014/main" val="20003"/>
                    </a:ext>
                  </a:extLst>
                </a:gridCol>
                <a:gridCol w="795867">
                  <a:extLst>
                    <a:ext uri="{9D8B030D-6E8A-4147-A177-3AD203B41FA5}">
                      <a16:colId xmlns:a16="http://schemas.microsoft.com/office/drawing/2014/main" val="20004"/>
                    </a:ext>
                  </a:extLst>
                </a:gridCol>
                <a:gridCol w="795867">
                  <a:extLst>
                    <a:ext uri="{9D8B030D-6E8A-4147-A177-3AD203B41FA5}">
                      <a16:colId xmlns:a16="http://schemas.microsoft.com/office/drawing/2014/main" val="20005"/>
                    </a:ext>
                  </a:extLst>
                </a:gridCol>
                <a:gridCol w="795867">
                  <a:extLst>
                    <a:ext uri="{9D8B030D-6E8A-4147-A177-3AD203B41FA5}">
                      <a16:colId xmlns:a16="http://schemas.microsoft.com/office/drawing/2014/main" val="20006"/>
                    </a:ext>
                  </a:extLst>
                </a:gridCol>
                <a:gridCol w="795867">
                  <a:extLst>
                    <a:ext uri="{9D8B030D-6E8A-4147-A177-3AD203B41FA5}">
                      <a16:colId xmlns:a16="http://schemas.microsoft.com/office/drawing/2014/main" val="20007"/>
                    </a:ext>
                  </a:extLst>
                </a:gridCol>
                <a:gridCol w="795867">
                  <a:extLst>
                    <a:ext uri="{9D8B030D-6E8A-4147-A177-3AD203B41FA5}">
                      <a16:colId xmlns:a16="http://schemas.microsoft.com/office/drawing/2014/main" val="20008"/>
                    </a:ext>
                  </a:extLst>
                </a:gridCol>
                <a:gridCol w="795867">
                  <a:extLst>
                    <a:ext uri="{9D8B030D-6E8A-4147-A177-3AD203B41FA5}">
                      <a16:colId xmlns:a16="http://schemas.microsoft.com/office/drawing/2014/main" val="20009"/>
                    </a:ext>
                  </a:extLst>
                </a:gridCol>
                <a:gridCol w="795867">
                  <a:extLst>
                    <a:ext uri="{9D8B030D-6E8A-4147-A177-3AD203B41FA5}">
                      <a16:colId xmlns:a16="http://schemas.microsoft.com/office/drawing/2014/main" val="20010"/>
                    </a:ext>
                  </a:extLst>
                </a:gridCol>
              </a:tblGrid>
              <a:tr h="478323">
                <a:tc>
                  <a:txBody>
                    <a:bodyPr/>
                    <a:lstStyle/>
                    <a:p>
                      <a:endParaRPr lang="fr-FR" dirty="0"/>
                    </a:p>
                  </a:txBody>
                  <a:tcPr/>
                </a:tc>
                <a:tc>
                  <a:txBody>
                    <a:bodyPr/>
                    <a:lstStyle/>
                    <a:p>
                      <a:r>
                        <a:rPr lang="fr-FR" dirty="0"/>
                        <a:t>Mars</a:t>
                      </a:r>
                    </a:p>
                  </a:txBody>
                  <a:tcPr/>
                </a:tc>
                <a:tc>
                  <a:txBody>
                    <a:bodyPr/>
                    <a:lstStyle/>
                    <a:p>
                      <a:r>
                        <a:rPr lang="fr-FR" dirty="0"/>
                        <a:t>Avril</a:t>
                      </a:r>
                    </a:p>
                  </a:txBody>
                  <a:tcPr/>
                </a:tc>
                <a:tc>
                  <a:txBody>
                    <a:bodyPr/>
                    <a:lstStyle/>
                    <a:p>
                      <a:r>
                        <a:rPr lang="fr-FR" dirty="0"/>
                        <a:t>Mai</a:t>
                      </a:r>
                    </a:p>
                  </a:txBody>
                  <a:tcPr/>
                </a:tc>
                <a:tc>
                  <a:txBody>
                    <a:bodyPr/>
                    <a:lstStyle/>
                    <a:p>
                      <a:r>
                        <a:rPr lang="fr-FR" dirty="0"/>
                        <a:t>Juin</a:t>
                      </a:r>
                    </a:p>
                  </a:txBody>
                  <a:tcPr/>
                </a:tc>
                <a:tc>
                  <a:txBody>
                    <a:bodyPr/>
                    <a:lstStyle/>
                    <a:p>
                      <a:r>
                        <a:rPr lang="fr-FR" dirty="0"/>
                        <a:t>Juillet</a:t>
                      </a:r>
                    </a:p>
                  </a:txBody>
                  <a:tcPr/>
                </a:tc>
                <a:tc>
                  <a:txBody>
                    <a:bodyPr/>
                    <a:lstStyle/>
                    <a:p>
                      <a:r>
                        <a:rPr lang="fr-FR" dirty="0"/>
                        <a:t>Aout</a:t>
                      </a:r>
                    </a:p>
                  </a:txBody>
                  <a:tcPr/>
                </a:tc>
                <a:tc>
                  <a:txBody>
                    <a:bodyPr/>
                    <a:lstStyle/>
                    <a:p>
                      <a:r>
                        <a:rPr lang="fr-FR" dirty="0"/>
                        <a:t>Sep.</a:t>
                      </a:r>
                    </a:p>
                  </a:txBody>
                  <a:tcPr/>
                </a:tc>
                <a:tc>
                  <a:txBody>
                    <a:bodyPr/>
                    <a:lstStyle/>
                    <a:p>
                      <a:r>
                        <a:rPr lang="fr-FR" dirty="0"/>
                        <a:t>Oct.</a:t>
                      </a:r>
                    </a:p>
                  </a:txBody>
                  <a:tcPr/>
                </a:tc>
                <a:tc>
                  <a:txBody>
                    <a:bodyPr/>
                    <a:lstStyle/>
                    <a:p>
                      <a:r>
                        <a:rPr lang="fr-FR" dirty="0"/>
                        <a:t>Nov.</a:t>
                      </a:r>
                    </a:p>
                  </a:txBody>
                  <a:tcPr/>
                </a:tc>
                <a:tc>
                  <a:txBody>
                    <a:bodyPr/>
                    <a:lstStyle/>
                    <a:p>
                      <a:r>
                        <a:rPr lang="fr-FR" dirty="0"/>
                        <a:t>Déc.</a:t>
                      </a:r>
                    </a:p>
                  </a:txBody>
                  <a:tcPr/>
                </a:tc>
                <a:extLst>
                  <a:ext uri="{0D108BD9-81ED-4DB2-BD59-A6C34878D82A}">
                    <a16:rowId xmlns:a16="http://schemas.microsoft.com/office/drawing/2014/main" val="10000"/>
                  </a:ext>
                </a:extLst>
              </a:tr>
              <a:tr h="825599">
                <a:tc>
                  <a:txBody>
                    <a:bodyPr/>
                    <a:lstStyle/>
                    <a:p>
                      <a:endParaRPr lang="fr-FR" dirty="0"/>
                    </a:p>
                  </a:txBody>
                  <a:tcPr/>
                </a:tc>
                <a:tc gridSpan="2">
                  <a:txBody>
                    <a:bodyPr/>
                    <a:lstStyle/>
                    <a:p>
                      <a:r>
                        <a:rPr lang="fr-FR" dirty="0"/>
                        <a:t>Finalisation CCTP</a:t>
                      </a:r>
                    </a:p>
                  </a:txBody>
                  <a:tcPr/>
                </a:tc>
                <a:tc hMerge="1">
                  <a:txBody>
                    <a:bodyPr/>
                    <a:lstStyle/>
                    <a:p>
                      <a:endParaRPr lang="fr-FR" dirty="0"/>
                    </a:p>
                  </a:txBody>
                  <a:tcPr/>
                </a:tc>
                <a:tc gridSpan="2">
                  <a:txBody>
                    <a:bodyPr/>
                    <a:lstStyle/>
                    <a:p>
                      <a:r>
                        <a:rPr lang="fr-FR" dirty="0"/>
                        <a:t>Publication</a:t>
                      </a:r>
                    </a:p>
                  </a:txBody>
                  <a:tcPr/>
                </a:tc>
                <a:tc hMerge="1">
                  <a:txBody>
                    <a:bodyPr/>
                    <a:lstStyle/>
                    <a:p>
                      <a:endParaRPr lang="fr-FR" dirty="0"/>
                    </a:p>
                  </a:txBody>
                  <a:tcPr/>
                </a:tc>
                <a:tc gridSpan="2">
                  <a:txBody>
                    <a:bodyPr/>
                    <a:lstStyle/>
                    <a:p>
                      <a:r>
                        <a:rPr lang="fr-FR" dirty="0"/>
                        <a:t>Analyse et choix des BE</a:t>
                      </a:r>
                    </a:p>
                  </a:txBody>
                  <a:tcPr/>
                </a:tc>
                <a:tc hMerge="1">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478323">
                <a:tc>
                  <a:txBody>
                    <a:bodyPr/>
                    <a:lstStyle/>
                    <a:p>
                      <a:r>
                        <a:rPr lang="fr-FR" dirty="0"/>
                        <a:t>CLE</a:t>
                      </a:r>
                    </a:p>
                  </a:txBody>
                  <a:tcPr/>
                </a:tc>
                <a:tc>
                  <a:txBody>
                    <a:bodyPr/>
                    <a:lstStyle/>
                    <a:p>
                      <a:endParaRPr lang="fr-FR" dirty="0"/>
                    </a:p>
                  </a:txBody>
                  <a:tcPr>
                    <a:solidFill>
                      <a:srgbClr val="0070C0"/>
                    </a:solidFill>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2"/>
                  </a:ext>
                </a:extLst>
              </a:tr>
              <a:tr h="478323">
                <a:tc>
                  <a:txBody>
                    <a:bodyPr/>
                    <a:lstStyle/>
                    <a:p>
                      <a:r>
                        <a:rPr lang="fr-FR" dirty="0"/>
                        <a:t>Bureau</a:t>
                      </a: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solidFill>
                      <a:srgbClr val="0B5DAA"/>
                    </a:solidFill>
                  </a:tcPr>
                </a:tc>
                <a:tc>
                  <a:txBody>
                    <a:bodyPr/>
                    <a:lstStyle/>
                    <a:p>
                      <a:endParaRPr lang="fr-FR"/>
                    </a:p>
                  </a:txBody>
                  <a:tcPr/>
                </a:tc>
                <a:tc>
                  <a:txBody>
                    <a:bodyPr/>
                    <a:lstStyle/>
                    <a:p>
                      <a:endParaRPr lang="fr-FR"/>
                    </a:p>
                  </a:txBody>
                  <a:tcPr/>
                </a:tc>
                <a:tc>
                  <a:txBody>
                    <a:bodyPr/>
                    <a:lstStyle/>
                    <a:p>
                      <a:endParaRPr lang="fr-FR" dirty="0"/>
                    </a:p>
                  </a:txBody>
                  <a:tcPr>
                    <a:solidFill>
                      <a:srgbClr val="0070C0"/>
                    </a:solidFill>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r h="478323">
                <a:tc>
                  <a:txBody>
                    <a:bodyPr/>
                    <a:lstStyle/>
                    <a:p>
                      <a:r>
                        <a:rPr lang="fr-FR" dirty="0"/>
                        <a:t>Com.</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dirty="0"/>
                    </a:p>
                  </a:txBody>
                  <a:tcPr>
                    <a:gradFill flip="none" rotWithShape="1">
                      <a:gsLst>
                        <a:gs pos="0">
                          <a:srgbClr val="FF0000"/>
                        </a:gs>
                        <a:gs pos="51000">
                          <a:srgbClr val="0B5DAA"/>
                        </a:gs>
                        <a:gs pos="50000">
                          <a:srgbClr val="FF0000"/>
                        </a:gs>
                        <a:gs pos="100000">
                          <a:srgbClr val="0B5DAA"/>
                        </a:gs>
                      </a:gsLst>
                      <a:lin ang="0" scaled="1"/>
                      <a:tileRect/>
                    </a:gradFill>
                  </a:tcPr>
                </a:tc>
                <a:tc>
                  <a:txBody>
                    <a:bodyPr/>
                    <a:lstStyle/>
                    <a:p>
                      <a:endParaRPr lang="fr-FR"/>
                    </a:p>
                  </a:txBody>
                  <a:tcPr/>
                </a:tc>
                <a:tc>
                  <a:txBody>
                    <a:bodyPr/>
                    <a:lstStyle/>
                    <a:p>
                      <a:endParaRPr lang="fr-FR"/>
                    </a:p>
                  </a:txBody>
                  <a:tcPr/>
                </a:tc>
                <a:tc>
                  <a:txBody>
                    <a:bodyPr/>
                    <a:lstStyle/>
                    <a:p>
                      <a:endParaRPr lang="fr-FR" dirty="0"/>
                    </a:p>
                  </a:txBody>
                  <a:tcPr>
                    <a:solidFill>
                      <a:srgbClr val="0070C0"/>
                    </a:solidFill>
                  </a:tcPr>
                </a:tc>
                <a:extLst>
                  <a:ext uri="{0D108BD9-81ED-4DB2-BD59-A6C34878D82A}">
                    <a16:rowId xmlns:a16="http://schemas.microsoft.com/office/drawing/2014/main" val="10004"/>
                  </a:ext>
                </a:extLst>
              </a:tr>
            </a:tbl>
          </a:graphicData>
        </a:graphic>
      </p:graphicFrame>
      <p:sp>
        <p:nvSpPr>
          <p:cNvPr id="7" name="Pentagone 6"/>
          <p:cNvSpPr/>
          <p:nvPr/>
        </p:nvSpPr>
        <p:spPr>
          <a:xfrm>
            <a:off x="5802489" y="2768658"/>
            <a:ext cx="3172178" cy="31608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Etat des lieux</a:t>
            </a:r>
          </a:p>
        </p:txBody>
      </p:sp>
      <p:sp>
        <p:nvSpPr>
          <p:cNvPr id="8" name="Pentagone 7"/>
          <p:cNvSpPr/>
          <p:nvPr/>
        </p:nvSpPr>
        <p:spPr>
          <a:xfrm>
            <a:off x="5802489" y="3217334"/>
            <a:ext cx="3172178" cy="316089"/>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Besoins / Ressources</a:t>
            </a:r>
          </a:p>
        </p:txBody>
      </p:sp>
    </p:spTree>
    <p:extLst>
      <p:ext uri="{BB962C8B-B14F-4D97-AF65-F5344CB8AC3E}">
        <p14:creationId xmlns:p14="http://schemas.microsoft.com/office/powerpoint/2010/main" val="14617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2020</a:t>
            </a:r>
          </a:p>
        </p:txBody>
      </p:sp>
      <p:sp>
        <p:nvSpPr>
          <p:cNvPr id="3" name="Espace réservé du texte 2"/>
          <p:cNvSpPr>
            <a:spLocks noGrp="1"/>
          </p:cNvSpPr>
          <p:nvPr>
            <p:ph type="body" sz="quarter" idx="25"/>
          </p:nvPr>
        </p:nvSpPr>
        <p:spPr/>
        <p:txBody>
          <a:bodyPr/>
          <a:lstStyle/>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491307184"/>
              </p:ext>
            </p:extLst>
          </p:nvPr>
        </p:nvGraphicFramePr>
        <p:xfrm>
          <a:off x="79022" y="2111024"/>
          <a:ext cx="8850491" cy="3054772"/>
        </p:xfrm>
        <a:graphic>
          <a:graphicData uri="http://schemas.openxmlformats.org/drawingml/2006/table">
            <a:tbl>
              <a:tblPr firstRow="1" bandRow="1">
                <a:tableStyleId>{5C22544A-7EE6-4342-B048-85BDC9FD1C3A}</a:tableStyleId>
              </a:tblPr>
              <a:tblGrid>
                <a:gridCol w="873696">
                  <a:extLst>
                    <a:ext uri="{9D8B030D-6E8A-4147-A177-3AD203B41FA5}">
                      <a16:colId xmlns:a16="http://schemas.microsoft.com/office/drawing/2014/main" val="20000"/>
                    </a:ext>
                  </a:extLst>
                </a:gridCol>
                <a:gridCol w="555993">
                  <a:extLst>
                    <a:ext uri="{9D8B030D-6E8A-4147-A177-3AD203B41FA5}">
                      <a16:colId xmlns:a16="http://schemas.microsoft.com/office/drawing/2014/main" val="20001"/>
                    </a:ext>
                  </a:extLst>
                </a:gridCol>
                <a:gridCol w="612732">
                  <a:extLst>
                    <a:ext uri="{9D8B030D-6E8A-4147-A177-3AD203B41FA5}">
                      <a16:colId xmlns:a16="http://schemas.microsoft.com/office/drawing/2014/main" val="20002"/>
                    </a:ext>
                  </a:extLst>
                </a:gridCol>
                <a:gridCol w="680807">
                  <a:extLst>
                    <a:ext uri="{9D8B030D-6E8A-4147-A177-3AD203B41FA5}">
                      <a16:colId xmlns:a16="http://schemas.microsoft.com/office/drawing/2014/main" val="20003"/>
                    </a:ext>
                  </a:extLst>
                </a:gridCol>
                <a:gridCol w="680807">
                  <a:extLst>
                    <a:ext uri="{9D8B030D-6E8A-4147-A177-3AD203B41FA5}">
                      <a16:colId xmlns:a16="http://schemas.microsoft.com/office/drawing/2014/main" val="20004"/>
                    </a:ext>
                  </a:extLst>
                </a:gridCol>
                <a:gridCol w="680807">
                  <a:extLst>
                    <a:ext uri="{9D8B030D-6E8A-4147-A177-3AD203B41FA5}">
                      <a16:colId xmlns:a16="http://schemas.microsoft.com/office/drawing/2014/main" val="20005"/>
                    </a:ext>
                  </a:extLst>
                </a:gridCol>
                <a:gridCol w="680807">
                  <a:extLst>
                    <a:ext uri="{9D8B030D-6E8A-4147-A177-3AD203B41FA5}">
                      <a16:colId xmlns:a16="http://schemas.microsoft.com/office/drawing/2014/main" val="20006"/>
                    </a:ext>
                  </a:extLst>
                </a:gridCol>
                <a:gridCol w="680807">
                  <a:extLst>
                    <a:ext uri="{9D8B030D-6E8A-4147-A177-3AD203B41FA5}">
                      <a16:colId xmlns:a16="http://schemas.microsoft.com/office/drawing/2014/main" val="20007"/>
                    </a:ext>
                  </a:extLst>
                </a:gridCol>
                <a:gridCol w="680807">
                  <a:extLst>
                    <a:ext uri="{9D8B030D-6E8A-4147-A177-3AD203B41FA5}">
                      <a16:colId xmlns:a16="http://schemas.microsoft.com/office/drawing/2014/main" val="20008"/>
                    </a:ext>
                  </a:extLst>
                </a:gridCol>
                <a:gridCol w="680807">
                  <a:extLst>
                    <a:ext uri="{9D8B030D-6E8A-4147-A177-3AD203B41FA5}">
                      <a16:colId xmlns:a16="http://schemas.microsoft.com/office/drawing/2014/main" val="20009"/>
                    </a:ext>
                  </a:extLst>
                </a:gridCol>
                <a:gridCol w="680807">
                  <a:extLst>
                    <a:ext uri="{9D8B030D-6E8A-4147-A177-3AD203B41FA5}">
                      <a16:colId xmlns:a16="http://schemas.microsoft.com/office/drawing/2014/main" val="20010"/>
                    </a:ext>
                  </a:extLst>
                </a:gridCol>
                <a:gridCol w="680807">
                  <a:extLst>
                    <a:ext uri="{9D8B030D-6E8A-4147-A177-3AD203B41FA5}">
                      <a16:colId xmlns:a16="http://schemas.microsoft.com/office/drawing/2014/main" val="20011"/>
                    </a:ext>
                  </a:extLst>
                </a:gridCol>
                <a:gridCol w="680807">
                  <a:extLst>
                    <a:ext uri="{9D8B030D-6E8A-4147-A177-3AD203B41FA5}">
                      <a16:colId xmlns:a16="http://schemas.microsoft.com/office/drawing/2014/main" val="20012"/>
                    </a:ext>
                  </a:extLst>
                </a:gridCol>
              </a:tblGrid>
              <a:tr h="535093">
                <a:tc>
                  <a:txBody>
                    <a:bodyPr/>
                    <a:lstStyle/>
                    <a:p>
                      <a:endParaRPr lang="fr-FR" dirty="0"/>
                    </a:p>
                  </a:txBody>
                  <a:tcPr/>
                </a:tc>
                <a:tc>
                  <a:txBody>
                    <a:bodyPr/>
                    <a:lstStyle/>
                    <a:p>
                      <a:r>
                        <a:rPr lang="fr-FR" dirty="0"/>
                        <a:t>Jan.</a:t>
                      </a:r>
                    </a:p>
                  </a:txBody>
                  <a:tcPr/>
                </a:tc>
                <a:tc>
                  <a:txBody>
                    <a:bodyPr/>
                    <a:lstStyle/>
                    <a:p>
                      <a:r>
                        <a:rPr lang="fr-FR" dirty="0" err="1"/>
                        <a:t>Fev</a:t>
                      </a:r>
                      <a:r>
                        <a:rPr lang="fr-FR" dirty="0"/>
                        <a:t>.</a:t>
                      </a:r>
                    </a:p>
                  </a:txBody>
                  <a:tcPr/>
                </a:tc>
                <a:tc>
                  <a:txBody>
                    <a:bodyPr/>
                    <a:lstStyle/>
                    <a:p>
                      <a:r>
                        <a:rPr lang="fr-FR" dirty="0"/>
                        <a:t>Mars</a:t>
                      </a:r>
                    </a:p>
                  </a:txBody>
                  <a:tcPr/>
                </a:tc>
                <a:tc>
                  <a:txBody>
                    <a:bodyPr/>
                    <a:lstStyle/>
                    <a:p>
                      <a:r>
                        <a:rPr lang="fr-FR" dirty="0"/>
                        <a:t>Avril</a:t>
                      </a:r>
                    </a:p>
                  </a:txBody>
                  <a:tcPr/>
                </a:tc>
                <a:tc>
                  <a:txBody>
                    <a:bodyPr/>
                    <a:lstStyle/>
                    <a:p>
                      <a:r>
                        <a:rPr lang="fr-FR" dirty="0"/>
                        <a:t>Mai</a:t>
                      </a:r>
                    </a:p>
                  </a:txBody>
                  <a:tcPr/>
                </a:tc>
                <a:tc>
                  <a:txBody>
                    <a:bodyPr/>
                    <a:lstStyle/>
                    <a:p>
                      <a:r>
                        <a:rPr lang="fr-FR" dirty="0"/>
                        <a:t>Juin</a:t>
                      </a:r>
                    </a:p>
                  </a:txBody>
                  <a:tcPr/>
                </a:tc>
                <a:tc>
                  <a:txBody>
                    <a:bodyPr/>
                    <a:lstStyle/>
                    <a:p>
                      <a:r>
                        <a:rPr lang="fr-FR" dirty="0"/>
                        <a:t>Juil.</a:t>
                      </a:r>
                    </a:p>
                  </a:txBody>
                  <a:tcPr/>
                </a:tc>
                <a:tc>
                  <a:txBody>
                    <a:bodyPr/>
                    <a:lstStyle/>
                    <a:p>
                      <a:r>
                        <a:rPr lang="fr-FR" dirty="0"/>
                        <a:t>Aout</a:t>
                      </a:r>
                    </a:p>
                  </a:txBody>
                  <a:tcPr/>
                </a:tc>
                <a:tc>
                  <a:txBody>
                    <a:bodyPr/>
                    <a:lstStyle/>
                    <a:p>
                      <a:r>
                        <a:rPr lang="fr-FR" dirty="0"/>
                        <a:t>Sept.</a:t>
                      </a:r>
                    </a:p>
                  </a:txBody>
                  <a:tcPr/>
                </a:tc>
                <a:tc>
                  <a:txBody>
                    <a:bodyPr/>
                    <a:lstStyle/>
                    <a:p>
                      <a:r>
                        <a:rPr lang="fr-FR" dirty="0"/>
                        <a:t>Oct.</a:t>
                      </a:r>
                    </a:p>
                  </a:txBody>
                  <a:tcPr/>
                </a:tc>
                <a:tc>
                  <a:txBody>
                    <a:bodyPr/>
                    <a:lstStyle/>
                    <a:p>
                      <a:r>
                        <a:rPr lang="fr-FR" dirty="0"/>
                        <a:t>Nov.</a:t>
                      </a:r>
                    </a:p>
                  </a:txBody>
                  <a:tcPr/>
                </a:tc>
                <a:tc>
                  <a:txBody>
                    <a:bodyPr/>
                    <a:lstStyle/>
                    <a:p>
                      <a:r>
                        <a:rPr lang="fr-FR" dirty="0"/>
                        <a:t>Déc.</a:t>
                      </a:r>
                    </a:p>
                  </a:txBody>
                  <a:tcPr/>
                </a:tc>
                <a:extLst>
                  <a:ext uri="{0D108BD9-81ED-4DB2-BD59-A6C34878D82A}">
                    <a16:rowId xmlns:a16="http://schemas.microsoft.com/office/drawing/2014/main" val="10000"/>
                  </a:ext>
                </a:extLst>
              </a:tr>
              <a:tr h="535093">
                <a:tc>
                  <a:txBody>
                    <a:bodyPr/>
                    <a:lstStyle/>
                    <a:p>
                      <a:endParaRPr lang="fr-FR" dirty="0"/>
                    </a:p>
                  </a:txBody>
                  <a:tcPr/>
                </a:tc>
                <a:tc>
                  <a:txBody>
                    <a:bodyPr/>
                    <a:lstStyle/>
                    <a:p>
                      <a:endParaRPr lang="fr-FR" dirty="0"/>
                    </a:p>
                    <a:p>
                      <a:endParaRPr lang="fr-FR" dirty="0"/>
                    </a:p>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535093">
                <a:tc>
                  <a:txBody>
                    <a:bodyPr/>
                    <a:lstStyle/>
                    <a:p>
                      <a:r>
                        <a:rPr lang="fr-FR" dirty="0"/>
                        <a:t>CLE</a:t>
                      </a:r>
                    </a:p>
                  </a:txBody>
                  <a:tcPr/>
                </a:tc>
                <a:tc>
                  <a:txBody>
                    <a:bodyPr/>
                    <a:lstStyle/>
                    <a:p>
                      <a:endParaRPr lang="fr-FR"/>
                    </a:p>
                  </a:txBody>
                  <a:tcPr/>
                </a:tc>
                <a:tc>
                  <a:txBody>
                    <a:bodyPr/>
                    <a:lstStyle/>
                    <a:p>
                      <a:endParaRPr lang="fr-FR" sz="1800" kern="1200" dirty="0">
                        <a:solidFill>
                          <a:schemeClr val="dk1"/>
                        </a:solidFill>
                        <a:latin typeface="+mn-lt"/>
                        <a:ea typeface="+mn-ea"/>
                        <a:cs typeface="+mn-cs"/>
                      </a:endParaRPr>
                    </a:p>
                  </a:txBody>
                  <a:tcPr>
                    <a:solidFill>
                      <a:srgbClr val="0B5DAA"/>
                    </a:solidFill>
                  </a:tcPr>
                </a:tc>
                <a:tc>
                  <a:txBody>
                    <a:bodyPr/>
                    <a:lstStyle/>
                    <a:p>
                      <a:endParaRPr lang="fr-FR"/>
                    </a:p>
                  </a:txBody>
                  <a:tcPr/>
                </a:tc>
                <a:tc>
                  <a:txBody>
                    <a:bodyPr/>
                    <a:lstStyle/>
                    <a:p>
                      <a:endParaRPr lang="fr-FR" dirty="0"/>
                    </a:p>
                  </a:txBody>
                  <a:tcPr/>
                </a:tc>
                <a:tc>
                  <a:txBody>
                    <a:bodyPr/>
                    <a:lstStyle/>
                    <a:p>
                      <a:endParaRPr lang="fr-FR" sz="1800" kern="1200" dirty="0">
                        <a:solidFill>
                          <a:schemeClr val="dk1"/>
                        </a:solidFill>
                        <a:latin typeface="+mn-lt"/>
                        <a:ea typeface="+mn-ea"/>
                        <a:cs typeface="+mn-cs"/>
                      </a:endParaRPr>
                    </a:p>
                  </a:txBody>
                  <a:tcPr>
                    <a:solidFill>
                      <a:srgbClr val="EAEFF7"/>
                    </a:solidFill>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gradFill>
                      <a:gsLst>
                        <a:gs pos="0">
                          <a:srgbClr val="FF0000"/>
                        </a:gs>
                        <a:gs pos="51000">
                          <a:srgbClr val="0B5DAA"/>
                        </a:gs>
                        <a:gs pos="50000">
                          <a:srgbClr val="FF0000"/>
                        </a:gs>
                        <a:gs pos="100000">
                          <a:srgbClr val="0B5DAA"/>
                        </a:gs>
                      </a:gsLst>
                      <a:lin ang="0" scaled="1"/>
                    </a:gradFill>
                  </a:tcPr>
                </a:tc>
                <a:tc>
                  <a:txBody>
                    <a:bodyPr/>
                    <a:lstStyle/>
                    <a:p>
                      <a:endParaRPr lang="fr-FR"/>
                    </a:p>
                  </a:txBody>
                  <a:tcPr/>
                </a:tc>
                <a:tc>
                  <a:txBody>
                    <a:bodyPr/>
                    <a:lstStyle/>
                    <a:p>
                      <a:endParaRPr lang="fr-FR" dirty="0"/>
                    </a:p>
                  </a:txBody>
                  <a:tcPr/>
                </a:tc>
                <a:tc>
                  <a:txBody>
                    <a:bodyPr/>
                    <a:lstStyle/>
                    <a:p>
                      <a:endParaRPr lang="fr-FR" dirty="0"/>
                    </a:p>
                  </a:txBody>
                  <a:tcPr>
                    <a:solidFill>
                      <a:srgbClr val="EAEFF7"/>
                    </a:solidFill>
                  </a:tcPr>
                </a:tc>
                <a:extLst>
                  <a:ext uri="{0D108BD9-81ED-4DB2-BD59-A6C34878D82A}">
                    <a16:rowId xmlns:a16="http://schemas.microsoft.com/office/drawing/2014/main" val="10002"/>
                  </a:ext>
                </a:extLst>
              </a:tr>
              <a:tr h="535093">
                <a:tc>
                  <a:txBody>
                    <a:bodyPr/>
                    <a:lstStyle/>
                    <a:p>
                      <a:r>
                        <a:rPr lang="fr-FR" dirty="0"/>
                        <a:t>Bureau</a:t>
                      </a:r>
                    </a:p>
                  </a:txBody>
                  <a:tcPr/>
                </a:tc>
                <a:tc>
                  <a:txBody>
                    <a:bodyPr/>
                    <a:lstStyle/>
                    <a:p>
                      <a:endParaRPr lang="fr-FR"/>
                    </a:p>
                  </a:txBody>
                  <a:tcPr/>
                </a:tc>
                <a:tc>
                  <a:txBody>
                    <a:bodyPr/>
                    <a:lstStyle/>
                    <a:p>
                      <a:endParaRPr lang="fr-FR" dirty="0"/>
                    </a:p>
                  </a:txBody>
                  <a:tcPr>
                    <a:gradFill>
                      <a:gsLst>
                        <a:gs pos="0">
                          <a:srgbClr val="FF0000"/>
                        </a:gs>
                        <a:gs pos="51000">
                          <a:srgbClr val="0B5DAA"/>
                        </a:gs>
                        <a:gs pos="50000">
                          <a:srgbClr val="FF0000"/>
                        </a:gs>
                        <a:gs pos="100000">
                          <a:srgbClr val="0B5DAA"/>
                        </a:gs>
                      </a:gsLst>
                      <a:lin ang="0" scaled="1"/>
                    </a:gradFill>
                  </a:tcPr>
                </a:tc>
                <a:tc>
                  <a:txBody>
                    <a:bodyPr/>
                    <a:lstStyle/>
                    <a:p>
                      <a:endParaRPr lang="fr-FR" dirty="0"/>
                    </a:p>
                  </a:txBody>
                  <a:tcPr/>
                </a:tc>
                <a:tc>
                  <a:txBody>
                    <a:bodyPr/>
                    <a:lstStyle/>
                    <a:p>
                      <a:endParaRPr lang="fr-FR" dirty="0"/>
                    </a:p>
                  </a:txBody>
                  <a:tcPr/>
                </a:tc>
                <a:tc>
                  <a:txBody>
                    <a:bodyPr/>
                    <a:lstStyle/>
                    <a:p>
                      <a:endParaRPr lang="fr-FR" dirty="0"/>
                    </a:p>
                  </a:txBody>
                  <a:tcPr>
                    <a:solidFill>
                      <a:srgbClr val="D2DEEF"/>
                    </a:solidFill>
                  </a:tcPr>
                </a:tc>
                <a:tc>
                  <a:txBody>
                    <a:bodyPr/>
                    <a:lstStyle/>
                    <a:p>
                      <a:endParaRPr lang="fr-FR" dirty="0"/>
                    </a:p>
                  </a:txBody>
                  <a:tcPr>
                    <a:solidFill>
                      <a:srgbClr val="0B5DAA"/>
                    </a:solidFill>
                  </a:tcPr>
                </a:tc>
                <a:tc>
                  <a:txBody>
                    <a:bodyPr/>
                    <a:lstStyle/>
                    <a:p>
                      <a:endParaRPr lang="fr-FR" dirty="0"/>
                    </a:p>
                  </a:txBody>
                  <a:tcPr/>
                </a:tc>
                <a:tc>
                  <a:txBody>
                    <a:bodyPr/>
                    <a:lstStyle/>
                    <a:p>
                      <a:endParaRPr lang="fr-FR" dirty="0"/>
                    </a:p>
                  </a:txBody>
                  <a:tcPr>
                    <a:solidFill>
                      <a:srgbClr val="D2DEEF"/>
                    </a:solidFill>
                  </a:tcPr>
                </a:tc>
                <a:tc>
                  <a:txBody>
                    <a:bodyPr/>
                    <a:lstStyle/>
                    <a:p>
                      <a:endParaRPr lang="fr-FR" dirty="0"/>
                    </a:p>
                  </a:txBody>
                  <a:tcPr>
                    <a:gradFill flip="none" rotWithShape="1">
                      <a:gsLst>
                        <a:gs pos="0">
                          <a:srgbClr val="0070C0"/>
                        </a:gs>
                        <a:gs pos="50000">
                          <a:srgbClr val="0070C0"/>
                        </a:gs>
                        <a:gs pos="50000">
                          <a:srgbClr val="FF0000"/>
                        </a:gs>
                        <a:gs pos="100000">
                          <a:srgbClr val="FF0000"/>
                        </a:gs>
                      </a:gsLst>
                      <a:lin ang="10800000" scaled="1"/>
                      <a:tileRect/>
                    </a:gradFill>
                  </a:tcPr>
                </a:tc>
                <a:tc>
                  <a:txBody>
                    <a:bodyPr/>
                    <a:lstStyle/>
                    <a:p>
                      <a:endParaRPr lang="fr-FR"/>
                    </a:p>
                  </a:txBody>
                  <a:tcPr/>
                </a:tc>
                <a:tc>
                  <a:txBody>
                    <a:bodyPr/>
                    <a:lstStyle/>
                    <a:p>
                      <a:endParaRPr lang="fr-FR" dirty="0"/>
                    </a:p>
                  </a:txBody>
                  <a:tcPr>
                    <a:solidFill>
                      <a:srgbClr val="D2DEEF"/>
                    </a:solidFill>
                  </a:tcPr>
                </a:tc>
                <a:tc>
                  <a:txBody>
                    <a:bodyPr/>
                    <a:lstStyle/>
                    <a:p>
                      <a:endParaRPr lang="fr-FR" dirty="0"/>
                    </a:p>
                  </a:txBody>
                  <a:tcPr>
                    <a:gradFill>
                      <a:gsLst>
                        <a:gs pos="0">
                          <a:srgbClr val="FF0000"/>
                        </a:gs>
                        <a:gs pos="51000">
                          <a:srgbClr val="0B5DAA"/>
                        </a:gs>
                        <a:gs pos="50000">
                          <a:srgbClr val="FF0000"/>
                        </a:gs>
                        <a:gs pos="100000">
                          <a:srgbClr val="0B5DAA"/>
                        </a:gs>
                      </a:gsLst>
                      <a:lin ang="0" scaled="1"/>
                    </a:gradFill>
                  </a:tcPr>
                </a:tc>
                <a:extLst>
                  <a:ext uri="{0D108BD9-81ED-4DB2-BD59-A6C34878D82A}">
                    <a16:rowId xmlns:a16="http://schemas.microsoft.com/office/drawing/2014/main" val="10003"/>
                  </a:ext>
                </a:extLst>
              </a:tr>
              <a:tr h="535093">
                <a:tc>
                  <a:txBody>
                    <a:bodyPr/>
                    <a:lstStyle/>
                    <a:p>
                      <a:r>
                        <a:rPr lang="fr-FR" dirty="0"/>
                        <a:t>Com.</a:t>
                      </a:r>
                    </a:p>
                  </a:txBody>
                  <a:tcPr/>
                </a:tc>
                <a:tc>
                  <a:txBody>
                    <a:bodyPr/>
                    <a:lstStyle/>
                    <a:p>
                      <a:endParaRPr lang="fr-FR"/>
                    </a:p>
                  </a:txBody>
                  <a:tcPr/>
                </a:tc>
                <a:tc>
                  <a:txBody>
                    <a:bodyPr/>
                    <a:lstStyle/>
                    <a:p>
                      <a:endParaRPr lang="fr-FR" dirty="0">
                        <a:solidFill>
                          <a:srgbClr val="FF0000"/>
                        </a:solidFill>
                      </a:endParaRPr>
                    </a:p>
                  </a:txBody>
                  <a:tcPr>
                    <a:solidFill>
                      <a:srgbClr val="FF0000"/>
                    </a:solidFill>
                  </a:tcPr>
                </a:tc>
                <a:tc>
                  <a:txBody>
                    <a:bodyPr/>
                    <a:lstStyle/>
                    <a:p>
                      <a:endParaRPr lang="fr-FR"/>
                    </a:p>
                  </a:txBody>
                  <a:tcPr/>
                </a:tc>
                <a:tc>
                  <a:txBody>
                    <a:bodyPr/>
                    <a:lstStyle/>
                    <a:p>
                      <a:endParaRPr lang="fr-FR" dirty="0"/>
                    </a:p>
                  </a:txBody>
                  <a:tcPr/>
                </a:tc>
                <a:tc>
                  <a:txBody>
                    <a:bodyPr/>
                    <a:lstStyle/>
                    <a:p>
                      <a:endParaRPr lang="fr-FR" dirty="0"/>
                    </a:p>
                  </a:txBody>
                  <a:tcPr>
                    <a:solidFill>
                      <a:srgbClr val="EAEFF7"/>
                    </a:solidFill>
                  </a:tcPr>
                </a:tc>
                <a:tc>
                  <a:txBody>
                    <a:bodyPr/>
                    <a:lstStyle/>
                    <a:p>
                      <a:endParaRPr lang="fr-FR" sz="1800" kern="1200" dirty="0">
                        <a:solidFill>
                          <a:schemeClr val="dk1"/>
                        </a:solidFill>
                        <a:latin typeface="+mn-lt"/>
                        <a:ea typeface="+mn-ea"/>
                        <a:cs typeface="+mn-cs"/>
                      </a:endParaRPr>
                    </a:p>
                  </a:txBody>
                  <a:tcPr>
                    <a:solidFill>
                      <a:srgbClr val="EAEFF7"/>
                    </a:solidFill>
                  </a:tcPr>
                </a:tc>
                <a:tc>
                  <a:txBody>
                    <a:bodyPr/>
                    <a:lstStyle/>
                    <a:p>
                      <a:endParaRPr lang="fr-FR" dirty="0"/>
                    </a:p>
                  </a:txBody>
                  <a:tcPr>
                    <a:solidFill>
                      <a:srgbClr val="EAEFF7"/>
                    </a:solidFill>
                  </a:tcPr>
                </a:tc>
                <a:tc>
                  <a:txBody>
                    <a:bodyPr/>
                    <a:lstStyle/>
                    <a:p>
                      <a:endParaRPr lang="fr-FR" dirty="0"/>
                    </a:p>
                  </a:txBody>
                  <a:tcPr>
                    <a:solidFill>
                      <a:srgbClr val="EAEFF7"/>
                    </a:solidFill>
                  </a:tcPr>
                </a:tc>
                <a:tc>
                  <a:txBody>
                    <a:bodyPr/>
                    <a:lstStyle/>
                    <a:p>
                      <a:endParaRPr lang="fr-FR" dirty="0"/>
                    </a:p>
                  </a:txBody>
                  <a:tcPr>
                    <a:solidFill>
                      <a:srgbClr val="EAEFF7"/>
                    </a:solidFill>
                  </a:tcPr>
                </a:tc>
                <a:tc>
                  <a:txBody>
                    <a:bodyPr/>
                    <a:lstStyle/>
                    <a:p>
                      <a:endParaRPr lang="fr-FR" dirty="0"/>
                    </a:p>
                  </a:txBody>
                  <a:tcPr>
                    <a:solidFill>
                      <a:srgbClr val="EAEFF7"/>
                    </a:solidFill>
                  </a:tcPr>
                </a:tc>
                <a:tc>
                  <a:txBody>
                    <a:bodyPr/>
                    <a:lstStyle/>
                    <a:p>
                      <a:endParaRPr lang="fr-FR" dirty="0"/>
                    </a:p>
                  </a:txBody>
                  <a:tcPr>
                    <a:gradFill>
                      <a:gsLst>
                        <a:gs pos="0">
                          <a:srgbClr val="FF0000"/>
                        </a:gs>
                        <a:gs pos="51000">
                          <a:srgbClr val="0B5DAA"/>
                        </a:gs>
                        <a:gs pos="50000">
                          <a:srgbClr val="FF0000"/>
                        </a:gs>
                        <a:gs pos="100000">
                          <a:srgbClr val="0B5DAA"/>
                        </a:gs>
                      </a:gsLst>
                      <a:lin ang="0" scaled="1"/>
                    </a:gradFill>
                  </a:tcPr>
                </a:tc>
                <a:tc>
                  <a:txBody>
                    <a:bodyPr/>
                    <a:lstStyle/>
                    <a:p>
                      <a:endParaRPr lang="fr-FR" dirty="0"/>
                    </a:p>
                  </a:txBody>
                  <a:tcPr/>
                </a:tc>
                <a:extLst>
                  <a:ext uri="{0D108BD9-81ED-4DB2-BD59-A6C34878D82A}">
                    <a16:rowId xmlns:a16="http://schemas.microsoft.com/office/drawing/2014/main" val="10004"/>
                  </a:ext>
                </a:extLst>
              </a:tr>
            </a:tbl>
          </a:graphicData>
        </a:graphic>
      </p:graphicFrame>
      <p:sp>
        <p:nvSpPr>
          <p:cNvPr id="5" name="Pentagone 4"/>
          <p:cNvSpPr/>
          <p:nvPr/>
        </p:nvSpPr>
        <p:spPr>
          <a:xfrm>
            <a:off x="1027286" y="2764717"/>
            <a:ext cx="6195317" cy="31608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Etat des lieux</a:t>
            </a:r>
          </a:p>
        </p:txBody>
      </p:sp>
      <p:sp>
        <p:nvSpPr>
          <p:cNvPr id="8" name="Pentagone 7"/>
          <p:cNvSpPr/>
          <p:nvPr/>
        </p:nvSpPr>
        <p:spPr>
          <a:xfrm>
            <a:off x="7222603" y="2764717"/>
            <a:ext cx="1691383" cy="31608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Diagnostic</a:t>
            </a:r>
          </a:p>
        </p:txBody>
      </p:sp>
      <p:sp>
        <p:nvSpPr>
          <p:cNvPr id="9" name="Pentagone 8"/>
          <p:cNvSpPr/>
          <p:nvPr/>
        </p:nvSpPr>
        <p:spPr>
          <a:xfrm>
            <a:off x="1027286" y="3194312"/>
            <a:ext cx="7886699" cy="316089"/>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Besoins / Ressources</a:t>
            </a:r>
          </a:p>
        </p:txBody>
      </p:sp>
    </p:spTree>
    <p:extLst>
      <p:ext uri="{BB962C8B-B14F-4D97-AF65-F5344CB8AC3E}">
        <p14:creationId xmlns:p14="http://schemas.microsoft.com/office/powerpoint/2010/main" val="995697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2021</a:t>
            </a:r>
          </a:p>
        </p:txBody>
      </p:sp>
      <p:sp>
        <p:nvSpPr>
          <p:cNvPr id="3" name="Espace réservé du texte 2"/>
          <p:cNvSpPr>
            <a:spLocks noGrp="1"/>
          </p:cNvSpPr>
          <p:nvPr>
            <p:ph type="body" sz="quarter" idx="25"/>
          </p:nvPr>
        </p:nvSpPr>
        <p:spPr/>
        <p:txBody>
          <a:bodyPr/>
          <a:lstStyle/>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720885445"/>
              </p:ext>
            </p:extLst>
          </p:nvPr>
        </p:nvGraphicFramePr>
        <p:xfrm>
          <a:off x="79022" y="2111024"/>
          <a:ext cx="8850491" cy="3054772"/>
        </p:xfrm>
        <a:graphic>
          <a:graphicData uri="http://schemas.openxmlformats.org/drawingml/2006/table">
            <a:tbl>
              <a:tblPr firstRow="1" bandRow="1">
                <a:tableStyleId>{5C22544A-7EE6-4342-B048-85BDC9FD1C3A}</a:tableStyleId>
              </a:tblPr>
              <a:tblGrid>
                <a:gridCol w="873696">
                  <a:extLst>
                    <a:ext uri="{9D8B030D-6E8A-4147-A177-3AD203B41FA5}">
                      <a16:colId xmlns:a16="http://schemas.microsoft.com/office/drawing/2014/main" val="20000"/>
                    </a:ext>
                  </a:extLst>
                </a:gridCol>
                <a:gridCol w="555993">
                  <a:extLst>
                    <a:ext uri="{9D8B030D-6E8A-4147-A177-3AD203B41FA5}">
                      <a16:colId xmlns:a16="http://schemas.microsoft.com/office/drawing/2014/main" val="20001"/>
                    </a:ext>
                  </a:extLst>
                </a:gridCol>
                <a:gridCol w="612732">
                  <a:extLst>
                    <a:ext uri="{9D8B030D-6E8A-4147-A177-3AD203B41FA5}">
                      <a16:colId xmlns:a16="http://schemas.microsoft.com/office/drawing/2014/main" val="20002"/>
                    </a:ext>
                  </a:extLst>
                </a:gridCol>
                <a:gridCol w="680807">
                  <a:extLst>
                    <a:ext uri="{9D8B030D-6E8A-4147-A177-3AD203B41FA5}">
                      <a16:colId xmlns:a16="http://schemas.microsoft.com/office/drawing/2014/main" val="20003"/>
                    </a:ext>
                  </a:extLst>
                </a:gridCol>
                <a:gridCol w="680807">
                  <a:extLst>
                    <a:ext uri="{9D8B030D-6E8A-4147-A177-3AD203B41FA5}">
                      <a16:colId xmlns:a16="http://schemas.microsoft.com/office/drawing/2014/main" val="20004"/>
                    </a:ext>
                  </a:extLst>
                </a:gridCol>
                <a:gridCol w="680807">
                  <a:extLst>
                    <a:ext uri="{9D8B030D-6E8A-4147-A177-3AD203B41FA5}">
                      <a16:colId xmlns:a16="http://schemas.microsoft.com/office/drawing/2014/main" val="20005"/>
                    </a:ext>
                  </a:extLst>
                </a:gridCol>
                <a:gridCol w="680807">
                  <a:extLst>
                    <a:ext uri="{9D8B030D-6E8A-4147-A177-3AD203B41FA5}">
                      <a16:colId xmlns:a16="http://schemas.microsoft.com/office/drawing/2014/main" val="20006"/>
                    </a:ext>
                  </a:extLst>
                </a:gridCol>
                <a:gridCol w="680807">
                  <a:extLst>
                    <a:ext uri="{9D8B030D-6E8A-4147-A177-3AD203B41FA5}">
                      <a16:colId xmlns:a16="http://schemas.microsoft.com/office/drawing/2014/main" val="20007"/>
                    </a:ext>
                  </a:extLst>
                </a:gridCol>
                <a:gridCol w="680807">
                  <a:extLst>
                    <a:ext uri="{9D8B030D-6E8A-4147-A177-3AD203B41FA5}">
                      <a16:colId xmlns:a16="http://schemas.microsoft.com/office/drawing/2014/main" val="20008"/>
                    </a:ext>
                  </a:extLst>
                </a:gridCol>
                <a:gridCol w="680807">
                  <a:extLst>
                    <a:ext uri="{9D8B030D-6E8A-4147-A177-3AD203B41FA5}">
                      <a16:colId xmlns:a16="http://schemas.microsoft.com/office/drawing/2014/main" val="20009"/>
                    </a:ext>
                  </a:extLst>
                </a:gridCol>
                <a:gridCol w="680807">
                  <a:extLst>
                    <a:ext uri="{9D8B030D-6E8A-4147-A177-3AD203B41FA5}">
                      <a16:colId xmlns:a16="http://schemas.microsoft.com/office/drawing/2014/main" val="20010"/>
                    </a:ext>
                  </a:extLst>
                </a:gridCol>
                <a:gridCol w="680807">
                  <a:extLst>
                    <a:ext uri="{9D8B030D-6E8A-4147-A177-3AD203B41FA5}">
                      <a16:colId xmlns:a16="http://schemas.microsoft.com/office/drawing/2014/main" val="20011"/>
                    </a:ext>
                  </a:extLst>
                </a:gridCol>
                <a:gridCol w="680807">
                  <a:extLst>
                    <a:ext uri="{9D8B030D-6E8A-4147-A177-3AD203B41FA5}">
                      <a16:colId xmlns:a16="http://schemas.microsoft.com/office/drawing/2014/main" val="20012"/>
                    </a:ext>
                  </a:extLst>
                </a:gridCol>
              </a:tblGrid>
              <a:tr h="535093">
                <a:tc>
                  <a:txBody>
                    <a:bodyPr/>
                    <a:lstStyle/>
                    <a:p>
                      <a:endParaRPr lang="fr-FR" dirty="0"/>
                    </a:p>
                  </a:txBody>
                  <a:tcPr/>
                </a:tc>
                <a:tc>
                  <a:txBody>
                    <a:bodyPr/>
                    <a:lstStyle/>
                    <a:p>
                      <a:r>
                        <a:rPr lang="fr-FR" dirty="0"/>
                        <a:t>Jan.</a:t>
                      </a:r>
                    </a:p>
                  </a:txBody>
                  <a:tcPr/>
                </a:tc>
                <a:tc>
                  <a:txBody>
                    <a:bodyPr/>
                    <a:lstStyle/>
                    <a:p>
                      <a:r>
                        <a:rPr lang="fr-FR" dirty="0" err="1"/>
                        <a:t>Fev</a:t>
                      </a:r>
                      <a:r>
                        <a:rPr lang="fr-FR" dirty="0"/>
                        <a:t>.</a:t>
                      </a:r>
                    </a:p>
                  </a:txBody>
                  <a:tcPr/>
                </a:tc>
                <a:tc>
                  <a:txBody>
                    <a:bodyPr/>
                    <a:lstStyle/>
                    <a:p>
                      <a:r>
                        <a:rPr lang="fr-FR" dirty="0"/>
                        <a:t>Mars</a:t>
                      </a:r>
                    </a:p>
                  </a:txBody>
                  <a:tcPr/>
                </a:tc>
                <a:tc>
                  <a:txBody>
                    <a:bodyPr/>
                    <a:lstStyle/>
                    <a:p>
                      <a:r>
                        <a:rPr lang="fr-FR" dirty="0"/>
                        <a:t>Avril</a:t>
                      </a:r>
                    </a:p>
                  </a:txBody>
                  <a:tcPr/>
                </a:tc>
                <a:tc>
                  <a:txBody>
                    <a:bodyPr/>
                    <a:lstStyle/>
                    <a:p>
                      <a:r>
                        <a:rPr lang="fr-FR" dirty="0"/>
                        <a:t>Mai</a:t>
                      </a:r>
                    </a:p>
                  </a:txBody>
                  <a:tcPr/>
                </a:tc>
                <a:tc>
                  <a:txBody>
                    <a:bodyPr/>
                    <a:lstStyle/>
                    <a:p>
                      <a:r>
                        <a:rPr lang="fr-FR" dirty="0"/>
                        <a:t>Juin</a:t>
                      </a:r>
                    </a:p>
                  </a:txBody>
                  <a:tcPr/>
                </a:tc>
                <a:tc>
                  <a:txBody>
                    <a:bodyPr/>
                    <a:lstStyle/>
                    <a:p>
                      <a:r>
                        <a:rPr lang="fr-FR" dirty="0"/>
                        <a:t>Juil.</a:t>
                      </a:r>
                    </a:p>
                  </a:txBody>
                  <a:tcPr/>
                </a:tc>
                <a:tc>
                  <a:txBody>
                    <a:bodyPr/>
                    <a:lstStyle/>
                    <a:p>
                      <a:r>
                        <a:rPr lang="fr-FR" dirty="0"/>
                        <a:t>Aout</a:t>
                      </a:r>
                    </a:p>
                  </a:txBody>
                  <a:tcPr/>
                </a:tc>
                <a:tc>
                  <a:txBody>
                    <a:bodyPr/>
                    <a:lstStyle/>
                    <a:p>
                      <a:r>
                        <a:rPr lang="fr-FR" dirty="0"/>
                        <a:t>Sept.</a:t>
                      </a:r>
                    </a:p>
                  </a:txBody>
                  <a:tcPr/>
                </a:tc>
                <a:tc>
                  <a:txBody>
                    <a:bodyPr/>
                    <a:lstStyle/>
                    <a:p>
                      <a:r>
                        <a:rPr lang="fr-FR" dirty="0"/>
                        <a:t>Oct.</a:t>
                      </a:r>
                    </a:p>
                  </a:txBody>
                  <a:tcPr/>
                </a:tc>
                <a:tc>
                  <a:txBody>
                    <a:bodyPr/>
                    <a:lstStyle/>
                    <a:p>
                      <a:r>
                        <a:rPr lang="fr-FR" dirty="0"/>
                        <a:t>Nov.</a:t>
                      </a:r>
                    </a:p>
                  </a:txBody>
                  <a:tcPr/>
                </a:tc>
                <a:tc>
                  <a:txBody>
                    <a:bodyPr/>
                    <a:lstStyle/>
                    <a:p>
                      <a:r>
                        <a:rPr lang="fr-FR" dirty="0"/>
                        <a:t>Déc.</a:t>
                      </a:r>
                    </a:p>
                  </a:txBody>
                  <a:tcPr/>
                </a:tc>
                <a:extLst>
                  <a:ext uri="{0D108BD9-81ED-4DB2-BD59-A6C34878D82A}">
                    <a16:rowId xmlns:a16="http://schemas.microsoft.com/office/drawing/2014/main" val="10000"/>
                  </a:ext>
                </a:extLst>
              </a:tr>
              <a:tr h="535093">
                <a:tc>
                  <a:txBody>
                    <a:bodyPr/>
                    <a:lstStyle/>
                    <a:p>
                      <a:endParaRPr lang="fr-FR" dirty="0"/>
                    </a:p>
                  </a:txBody>
                  <a:tcPr/>
                </a:tc>
                <a:tc>
                  <a:txBody>
                    <a:bodyPr/>
                    <a:lstStyle/>
                    <a:p>
                      <a:endParaRPr lang="fr-FR" dirty="0"/>
                    </a:p>
                    <a:p>
                      <a:endParaRPr lang="fr-FR" dirty="0"/>
                    </a:p>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535093">
                <a:tc>
                  <a:txBody>
                    <a:bodyPr/>
                    <a:lstStyle/>
                    <a:p>
                      <a:r>
                        <a:rPr lang="fr-FR" dirty="0"/>
                        <a:t>CLE</a:t>
                      </a:r>
                    </a:p>
                  </a:txBody>
                  <a:tcPr/>
                </a:tc>
                <a:tc>
                  <a:txBody>
                    <a:bodyPr/>
                    <a:lstStyle/>
                    <a:p>
                      <a:endParaRPr lang="fr-FR"/>
                    </a:p>
                  </a:txBody>
                  <a:tcPr/>
                </a:tc>
                <a:tc>
                  <a:txBody>
                    <a:bodyPr/>
                    <a:lstStyle/>
                    <a:p>
                      <a:endParaRPr lang="fr-FR" sz="1800" kern="1200" dirty="0">
                        <a:solidFill>
                          <a:schemeClr val="dk1"/>
                        </a:solidFill>
                        <a:latin typeface="+mn-lt"/>
                        <a:ea typeface="+mn-ea"/>
                        <a:cs typeface="+mn-cs"/>
                      </a:endParaRPr>
                    </a:p>
                  </a:txBody>
                  <a:tcPr>
                    <a:solidFill>
                      <a:srgbClr val="EAEFF7"/>
                    </a:solidFill>
                  </a:tcPr>
                </a:tc>
                <a:tc>
                  <a:txBody>
                    <a:bodyPr/>
                    <a:lstStyle/>
                    <a:p>
                      <a:endParaRPr lang="fr-FR" dirty="0"/>
                    </a:p>
                  </a:txBody>
                  <a:tcPr/>
                </a:tc>
                <a:tc>
                  <a:txBody>
                    <a:bodyPr/>
                    <a:lstStyle/>
                    <a:p>
                      <a:endParaRPr lang="fr-FR" dirty="0"/>
                    </a:p>
                  </a:txBody>
                  <a:tcPr/>
                </a:tc>
                <a:tc>
                  <a:txBody>
                    <a:bodyPr/>
                    <a:lstStyle/>
                    <a:p>
                      <a:endParaRPr lang="fr-FR" sz="1800" kern="1200" dirty="0">
                        <a:solidFill>
                          <a:schemeClr val="dk1"/>
                        </a:solidFill>
                        <a:latin typeface="+mn-lt"/>
                        <a:ea typeface="+mn-ea"/>
                        <a:cs typeface="+mn-cs"/>
                      </a:endParaRPr>
                    </a:p>
                  </a:txBody>
                  <a:tcPr>
                    <a:gradFill>
                      <a:gsLst>
                        <a:gs pos="0">
                          <a:srgbClr val="FF0000"/>
                        </a:gs>
                        <a:gs pos="51000">
                          <a:srgbClr val="0B5DAA"/>
                        </a:gs>
                        <a:gs pos="50000">
                          <a:srgbClr val="FF0000"/>
                        </a:gs>
                        <a:gs pos="100000">
                          <a:srgbClr val="0B5DAA"/>
                        </a:gs>
                      </a:gsLst>
                      <a:lin ang="0" scaled="1"/>
                    </a:gradFill>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solidFill>
                      <a:srgbClr val="0B5DAA"/>
                    </a:solidFill>
                  </a:tcPr>
                </a:tc>
                <a:tc>
                  <a:txBody>
                    <a:bodyPr/>
                    <a:lstStyle/>
                    <a:p>
                      <a:endParaRPr lang="fr-FR" dirty="0"/>
                    </a:p>
                  </a:txBody>
                  <a:tcPr/>
                </a:tc>
                <a:tc>
                  <a:txBody>
                    <a:bodyPr/>
                    <a:lstStyle/>
                    <a:p>
                      <a:endParaRPr lang="fr-FR" dirty="0"/>
                    </a:p>
                  </a:txBody>
                  <a:tcPr/>
                </a:tc>
                <a:tc>
                  <a:txBody>
                    <a:bodyPr/>
                    <a:lstStyle/>
                    <a:p>
                      <a:endParaRPr lang="fr-FR" dirty="0"/>
                    </a:p>
                  </a:txBody>
                  <a:tcPr>
                    <a:solidFill>
                      <a:srgbClr val="EAEFF7"/>
                    </a:solidFill>
                  </a:tcPr>
                </a:tc>
                <a:extLst>
                  <a:ext uri="{0D108BD9-81ED-4DB2-BD59-A6C34878D82A}">
                    <a16:rowId xmlns:a16="http://schemas.microsoft.com/office/drawing/2014/main" val="10002"/>
                  </a:ext>
                </a:extLst>
              </a:tr>
              <a:tr h="535093">
                <a:tc>
                  <a:txBody>
                    <a:bodyPr/>
                    <a:lstStyle/>
                    <a:p>
                      <a:r>
                        <a:rPr lang="fr-FR" dirty="0"/>
                        <a:t>Bureau</a:t>
                      </a:r>
                    </a:p>
                  </a:txBody>
                  <a:tcPr/>
                </a:tc>
                <a:tc>
                  <a:txBody>
                    <a:bodyPr/>
                    <a:lstStyle/>
                    <a:p>
                      <a:endParaRPr lang="fr-FR"/>
                    </a:p>
                  </a:txBody>
                  <a:tcPr/>
                </a:tc>
                <a:tc>
                  <a:txBody>
                    <a:bodyPr/>
                    <a:lstStyle/>
                    <a:p>
                      <a:endParaRPr lang="fr-FR" dirty="0"/>
                    </a:p>
                  </a:txBody>
                  <a:tcPr>
                    <a:solidFill>
                      <a:srgbClr val="D2DEEF"/>
                    </a:solidFill>
                  </a:tcPr>
                </a:tc>
                <a:tc>
                  <a:txBody>
                    <a:bodyPr/>
                    <a:lstStyle/>
                    <a:p>
                      <a:endParaRPr lang="fr-FR" dirty="0"/>
                    </a:p>
                  </a:txBody>
                  <a:tcPr>
                    <a:solidFill>
                      <a:srgbClr val="D2DEEF"/>
                    </a:solidFill>
                  </a:tcPr>
                </a:tc>
                <a:tc>
                  <a:txBody>
                    <a:bodyPr/>
                    <a:lstStyle/>
                    <a:p>
                      <a:endParaRPr lang="fr-FR" dirty="0"/>
                    </a:p>
                  </a:txBody>
                  <a:tcPr>
                    <a:gradFill>
                      <a:gsLst>
                        <a:gs pos="0">
                          <a:srgbClr val="FF0000"/>
                        </a:gs>
                        <a:gs pos="51000">
                          <a:srgbClr val="0B5DAA"/>
                        </a:gs>
                        <a:gs pos="50000">
                          <a:srgbClr val="FF0000"/>
                        </a:gs>
                        <a:gs pos="100000">
                          <a:srgbClr val="0B5DAA"/>
                        </a:gs>
                      </a:gsLst>
                      <a:lin ang="0" scaled="1"/>
                    </a:gradFill>
                  </a:tcPr>
                </a:tc>
                <a:tc>
                  <a:txBody>
                    <a:bodyPr/>
                    <a:lstStyle/>
                    <a:p>
                      <a:endParaRPr lang="fr-FR" dirty="0"/>
                    </a:p>
                  </a:txBody>
                  <a:tcPr>
                    <a:solidFill>
                      <a:srgbClr val="D2DEEF"/>
                    </a:solidFill>
                  </a:tcPr>
                </a:tc>
                <a:tc>
                  <a:txBody>
                    <a:bodyPr/>
                    <a:lstStyle/>
                    <a:p>
                      <a:endParaRPr lang="fr-FR" dirty="0"/>
                    </a:p>
                  </a:txBody>
                  <a:tcPr>
                    <a:solidFill>
                      <a:srgbClr val="0B5DAA"/>
                    </a:solidFill>
                  </a:tcPr>
                </a:tc>
                <a:tc>
                  <a:txBody>
                    <a:bodyPr/>
                    <a:lstStyle/>
                    <a:p>
                      <a:endParaRPr lang="fr-FR" dirty="0"/>
                    </a:p>
                  </a:txBody>
                  <a:tcPr/>
                </a:tc>
                <a:tc>
                  <a:txBody>
                    <a:bodyPr/>
                    <a:lstStyle/>
                    <a:p>
                      <a:endParaRPr lang="fr-FR" dirty="0"/>
                    </a:p>
                  </a:txBody>
                  <a:tcPr>
                    <a:solidFill>
                      <a:srgbClr val="0B5DAA"/>
                    </a:solidFill>
                  </a:tcPr>
                </a:tc>
                <a:tc>
                  <a:txBody>
                    <a:bodyPr/>
                    <a:lstStyle/>
                    <a:p>
                      <a:endParaRPr lang="fr-FR" dirty="0"/>
                    </a:p>
                  </a:txBody>
                  <a:tcPr>
                    <a:solidFill>
                      <a:srgbClr val="D2DEEF"/>
                    </a:solidFill>
                  </a:tcPr>
                </a:tc>
                <a:tc>
                  <a:txBody>
                    <a:bodyPr/>
                    <a:lstStyle/>
                    <a:p>
                      <a:endParaRPr lang="fr-FR"/>
                    </a:p>
                  </a:txBody>
                  <a:tcPr/>
                </a:tc>
                <a:tc>
                  <a:txBody>
                    <a:bodyPr/>
                    <a:lstStyle/>
                    <a:p>
                      <a:endParaRPr lang="fr-FR" dirty="0"/>
                    </a:p>
                  </a:txBody>
                  <a:tcPr>
                    <a:solidFill>
                      <a:srgbClr val="0B5DAA"/>
                    </a:solidFill>
                  </a:tcPr>
                </a:tc>
                <a:tc>
                  <a:txBody>
                    <a:bodyPr/>
                    <a:lstStyle/>
                    <a:p>
                      <a:endParaRPr lang="fr-FR" dirty="0"/>
                    </a:p>
                  </a:txBody>
                  <a:tcPr>
                    <a:solidFill>
                      <a:srgbClr val="D2DEEF"/>
                    </a:solidFill>
                  </a:tcPr>
                </a:tc>
                <a:extLst>
                  <a:ext uri="{0D108BD9-81ED-4DB2-BD59-A6C34878D82A}">
                    <a16:rowId xmlns:a16="http://schemas.microsoft.com/office/drawing/2014/main" val="10003"/>
                  </a:ext>
                </a:extLst>
              </a:tr>
              <a:tr h="535093">
                <a:tc>
                  <a:txBody>
                    <a:bodyPr/>
                    <a:lstStyle/>
                    <a:p>
                      <a:r>
                        <a:rPr lang="fr-FR" dirty="0"/>
                        <a:t>Com.</a:t>
                      </a:r>
                    </a:p>
                  </a:txBody>
                  <a:tcPr/>
                </a:tc>
                <a:tc>
                  <a:txBody>
                    <a:bodyPr/>
                    <a:lstStyle/>
                    <a:p>
                      <a:endParaRPr lang="fr-FR" dirty="0"/>
                    </a:p>
                  </a:txBody>
                  <a:tcPr>
                    <a:gradFill>
                      <a:gsLst>
                        <a:gs pos="0">
                          <a:srgbClr val="FF0000"/>
                        </a:gs>
                        <a:gs pos="51000">
                          <a:srgbClr val="0B5DAA"/>
                        </a:gs>
                        <a:gs pos="50000">
                          <a:srgbClr val="FF0000"/>
                        </a:gs>
                        <a:gs pos="100000">
                          <a:srgbClr val="0B5DAA"/>
                        </a:gs>
                      </a:gsLst>
                      <a:lin ang="0" scaled="1"/>
                    </a:gradFill>
                  </a:tcPr>
                </a:tc>
                <a:tc>
                  <a:txBody>
                    <a:bodyPr/>
                    <a:lstStyle/>
                    <a:p>
                      <a:endParaRPr lang="fr-FR" dirty="0">
                        <a:solidFill>
                          <a:srgbClr val="FF0000"/>
                        </a:solidFill>
                      </a:endParaRPr>
                    </a:p>
                  </a:txBody>
                  <a:tcPr>
                    <a:solidFill>
                      <a:srgbClr val="FF0000"/>
                    </a:solidFill>
                  </a:tcPr>
                </a:tc>
                <a:tc>
                  <a:txBody>
                    <a:bodyPr/>
                    <a:lstStyle/>
                    <a:p>
                      <a:endParaRPr lang="fr-FR" dirty="0"/>
                    </a:p>
                  </a:txBody>
                  <a:tcPr/>
                </a:tc>
                <a:tc>
                  <a:txBody>
                    <a:bodyPr/>
                    <a:lstStyle/>
                    <a:p>
                      <a:endParaRPr lang="fr-FR" dirty="0"/>
                    </a:p>
                  </a:txBody>
                  <a:tcPr>
                    <a:solidFill>
                      <a:srgbClr val="EAEFF7"/>
                    </a:solidFill>
                  </a:tcPr>
                </a:tc>
                <a:tc>
                  <a:txBody>
                    <a:bodyPr/>
                    <a:lstStyle/>
                    <a:p>
                      <a:endParaRPr lang="fr-FR" dirty="0"/>
                    </a:p>
                  </a:txBody>
                  <a:tcPr>
                    <a:solidFill>
                      <a:srgbClr val="EAEFF7"/>
                    </a:solidFill>
                  </a:tcPr>
                </a:tc>
                <a:tc>
                  <a:txBody>
                    <a:bodyPr/>
                    <a:lstStyle/>
                    <a:p>
                      <a:endParaRPr lang="fr-FR" sz="1800" kern="1200" dirty="0">
                        <a:solidFill>
                          <a:schemeClr val="dk1"/>
                        </a:solidFill>
                        <a:latin typeface="+mn-lt"/>
                        <a:ea typeface="+mn-ea"/>
                        <a:cs typeface="+mn-cs"/>
                      </a:endParaRPr>
                    </a:p>
                  </a:txBody>
                  <a:tcPr>
                    <a:solidFill>
                      <a:srgbClr val="EAEFF7"/>
                    </a:solidFill>
                  </a:tcPr>
                </a:tc>
                <a:tc>
                  <a:txBody>
                    <a:bodyPr/>
                    <a:lstStyle/>
                    <a:p>
                      <a:endParaRPr lang="fr-FR" dirty="0"/>
                    </a:p>
                  </a:txBody>
                  <a:tcPr>
                    <a:solidFill>
                      <a:srgbClr val="EAEFF7"/>
                    </a:solidFill>
                  </a:tcPr>
                </a:tc>
                <a:tc>
                  <a:txBody>
                    <a:bodyPr/>
                    <a:lstStyle/>
                    <a:p>
                      <a:endParaRPr lang="fr-FR" dirty="0"/>
                    </a:p>
                  </a:txBody>
                  <a:tcPr>
                    <a:solidFill>
                      <a:srgbClr val="0B5DAA"/>
                    </a:solidFill>
                  </a:tcPr>
                </a:tc>
                <a:tc>
                  <a:txBody>
                    <a:bodyPr/>
                    <a:lstStyle/>
                    <a:p>
                      <a:endParaRPr lang="fr-FR" dirty="0"/>
                    </a:p>
                  </a:txBody>
                  <a:tcPr>
                    <a:solidFill>
                      <a:srgbClr val="EAEFF7"/>
                    </a:solidFill>
                  </a:tcPr>
                </a:tc>
                <a:tc>
                  <a:txBody>
                    <a:bodyPr/>
                    <a:lstStyle/>
                    <a:p>
                      <a:endParaRPr lang="fr-FR" dirty="0"/>
                    </a:p>
                  </a:txBody>
                  <a:tcPr>
                    <a:solidFill>
                      <a:srgbClr val="0B5DAA"/>
                    </a:solidFill>
                  </a:tcPr>
                </a:tc>
                <a:tc>
                  <a:txBody>
                    <a:bodyPr/>
                    <a:lstStyle/>
                    <a:p>
                      <a:endParaRPr lang="fr-FR" dirty="0"/>
                    </a:p>
                  </a:txBody>
                  <a:tcPr>
                    <a:solidFill>
                      <a:srgbClr val="EAEFF7"/>
                    </a:solidFill>
                  </a:tcPr>
                </a:tc>
                <a:tc>
                  <a:txBody>
                    <a:bodyPr/>
                    <a:lstStyle/>
                    <a:p>
                      <a:endParaRPr lang="fr-FR" dirty="0"/>
                    </a:p>
                  </a:txBody>
                  <a:tcPr/>
                </a:tc>
                <a:extLst>
                  <a:ext uri="{0D108BD9-81ED-4DB2-BD59-A6C34878D82A}">
                    <a16:rowId xmlns:a16="http://schemas.microsoft.com/office/drawing/2014/main" val="10004"/>
                  </a:ext>
                </a:extLst>
              </a:tr>
            </a:tbl>
          </a:graphicData>
        </a:graphic>
      </p:graphicFrame>
      <p:sp>
        <p:nvSpPr>
          <p:cNvPr id="5" name="Pentagone 4"/>
          <p:cNvSpPr/>
          <p:nvPr/>
        </p:nvSpPr>
        <p:spPr>
          <a:xfrm>
            <a:off x="1027287" y="2764717"/>
            <a:ext cx="3093300" cy="31608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Diagnostic</a:t>
            </a:r>
          </a:p>
        </p:txBody>
      </p:sp>
      <p:sp>
        <p:nvSpPr>
          <p:cNvPr id="9" name="Pentagone 8"/>
          <p:cNvSpPr/>
          <p:nvPr/>
        </p:nvSpPr>
        <p:spPr>
          <a:xfrm>
            <a:off x="1027287" y="3194312"/>
            <a:ext cx="1114029" cy="316089"/>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 / R</a:t>
            </a:r>
          </a:p>
        </p:txBody>
      </p:sp>
      <p:sp>
        <p:nvSpPr>
          <p:cNvPr id="10" name="Pentagone 4">
            <a:extLst>
              <a:ext uri="{FF2B5EF4-FFF2-40B4-BE49-F238E27FC236}">
                <a16:creationId xmlns:a16="http://schemas.microsoft.com/office/drawing/2014/main" id="{147ECBCB-4AD4-40D2-AA66-D0AD3B63FABA}"/>
              </a:ext>
            </a:extLst>
          </p:cNvPr>
          <p:cNvSpPr/>
          <p:nvPr/>
        </p:nvSpPr>
        <p:spPr>
          <a:xfrm>
            <a:off x="4210325" y="2764717"/>
            <a:ext cx="2618738" cy="31608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Scénario tendanciel</a:t>
            </a:r>
          </a:p>
        </p:txBody>
      </p:sp>
      <p:sp>
        <p:nvSpPr>
          <p:cNvPr id="11" name="Pentagone 6">
            <a:extLst>
              <a:ext uri="{FF2B5EF4-FFF2-40B4-BE49-F238E27FC236}">
                <a16:creationId xmlns:a16="http://schemas.microsoft.com/office/drawing/2014/main" id="{BF0F0D19-65FE-437E-A1EF-CA22D35EBEEC}"/>
              </a:ext>
            </a:extLst>
          </p:cNvPr>
          <p:cNvSpPr/>
          <p:nvPr/>
        </p:nvSpPr>
        <p:spPr>
          <a:xfrm>
            <a:off x="6914087" y="2707963"/>
            <a:ext cx="1999900" cy="42959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Scénarios contrastés</a:t>
            </a:r>
          </a:p>
        </p:txBody>
      </p:sp>
    </p:spTree>
    <p:extLst>
      <p:ext uri="{BB962C8B-B14F-4D97-AF65-F5344CB8AC3E}">
        <p14:creationId xmlns:p14="http://schemas.microsoft.com/office/powerpoint/2010/main" val="866701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2022</a:t>
            </a:r>
          </a:p>
        </p:txBody>
      </p:sp>
      <p:sp>
        <p:nvSpPr>
          <p:cNvPr id="3" name="Espace réservé du texte 2"/>
          <p:cNvSpPr>
            <a:spLocks noGrp="1"/>
          </p:cNvSpPr>
          <p:nvPr>
            <p:ph type="body" sz="quarter" idx="25"/>
          </p:nvPr>
        </p:nvSpPr>
        <p:spPr/>
        <p:txBody>
          <a:bodyPr/>
          <a:lstStyle/>
          <a:p>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521074306"/>
              </p:ext>
            </p:extLst>
          </p:nvPr>
        </p:nvGraphicFramePr>
        <p:xfrm>
          <a:off x="79022" y="2111024"/>
          <a:ext cx="8850491" cy="3054772"/>
        </p:xfrm>
        <a:graphic>
          <a:graphicData uri="http://schemas.openxmlformats.org/drawingml/2006/table">
            <a:tbl>
              <a:tblPr firstRow="1" bandRow="1">
                <a:tableStyleId>{5C22544A-7EE6-4342-B048-85BDC9FD1C3A}</a:tableStyleId>
              </a:tblPr>
              <a:tblGrid>
                <a:gridCol w="873696">
                  <a:extLst>
                    <a:ext uri="{9D8B030D-6E8A-4147-A177-3AD203B41FA5}">
                      <a16:colId xmlns:a16="http://schemas.microsoft.com/office/drawing/2014/main" val="20000"/>
                    </a:ext>
                  </a:extLst>
                </a:gridCol>
                <a:gridCol w="555993">
                  <a:extLst>
                    <a:ext uri="{9D8B030D-6E8A-4147-A177-3AD203B41FA5}">
                      <a16:colId xmlns:a16="http://schemas.microsoft.com/office/drawing/2014/main" val="20001"/>
                    </a:ext>
                  </a:extLst>
                </a:gridCol>
                <a:gridCol w="612732">
                  <a:extLst>
                    <a:ext uri="{9D8B030D-6E8A-4147-A177-3AD203B41FA5}">
                      <a16:colId xmlns:a16="http://schemas.microsoft.com/office/drawing/2014/main" val="20002"/>
                    </a:ext>
                  </a:extLst>
                </a:gridCol>
                <a:gridCol w="680807">
                  <a:extLst>
                    <a:ext uri="{9D8B030D-6E8A-4147-A177-3AD203B41FA5}">
                      <a16:colId xmlns:a16="http://schemas.microsoft.com/office/drawing/2014/main" val="20003"/>
                    </a:ext>
                  </a:extLst>
                </a:gridCol>
                <a:gridCol w="680807">
                  <a:extLst>
                    <a:ext uri="{9D8B030D-6E8A-4147-A177-3AD203B41FA5}">
                      <a16:colId xmlns:a16="http://schemas.microsoft.com/office/drawing/2014/main" val="20004"/>
                    </a:ext>
                  </a:extLst>
                </a:gridCol>
                <a:gridCol w="680807">
                  <a:extLst>
                    <a:ext uri="{9D8B030D-6E8A-4147-A177-3AD203B41FA5}">
                      <a16:colId xmlns:a16="http://schemas.microsoft.com/office/drawing/2014/main" val="20005"/>
                    </a:ext>
                  </a:extLst>
                </a:gridCol>
                <a:gridCol w="680807">
                  <a:extLst>
                    <a:ext uri="{9D8B030D-6E8A-4147-A177-3AD203B41FA5}">
                      <a16:colId xmlns:a16="http://schemas.microsoft.com/office/drawing/2014/main" val="20006"/>
                    </a:ext>
                  </a:extLst>
                </a:gridCol>
                <a:gridCol w="680807">
                  <a:extLst>
                    <a:ext uri="{9D8B030D-6E8A-4147-A177-3AD203B41FA5}">
                      <a16:colId xmlns:a16="http://schemas.microsoft.com/office/drawing/2014/main" val="20007"/>
                    </a:ext>
                  </a:extLst>
                </a:gridCol>
                <a:gridCol w="680807">
                  <a:extLst>
                    <a:ext uri="{9D8B030D-6E8A-4147-A177-3AD203B41FA5}">
                      <a16:colId xmlns:a16="http://schemas.microsoft.com/office/drawing/2014/main" val="20008"/>
                    </a:ext>
                  </a:extLst>
                </a:gridCol>
                <a:gridCol w="680807">
                  <a:extLst>
                    <a:ext uri="{9D8B030D-6E8A-4147-A177-3AD203B41FA5}">
                      <a16:colId xmlns:a16="http://schemas.microsoft.com/office/drawing/2014/main" val="20009"/>
                    </a:ext>
                  </a:extLst>
                </a:gridCol>
                <a:gridCol w="680807">
                  <a:extLst>
                    <a:ext uri="{9D8B030D-6E8A-4147-A177-3AD203B41FA5}">
                      <a16:colId xmlns:a16="http://schemas.microsoft.com/office/drawing/2014/main" val="20010"/>
                    </a:ext>
                  </a:extLst>
                </a:gridCol>
                <a:gridCol w="680807">
                  <a:extLst>
                    <a:ext uri="{9D8B030D-6E8A-4147-A177-3AD203B41FA5}">
                      <a16:colId xmlns:a16="http://schemas.microsoft.com/office/drawing/2014/main" val="20011"/>
                    </a:ext>
                  </a:extLst>
                </a:gridCol>
                <a:gridCol w="680807">
                  <a:extLst>
                    <a:ext uri="{9D8B030D-6E8A-4147-A177-3AD203B41FA5}">
                      <a16:colId xmlns:a16="http://schemas.microsoft.com/office/drawing/2014/main" val="20012"/>
                    </a:ext>
                  </a:extLst>
                </a:gridCol>
              </a:tblGrid>
              <a:tr h="535093">
                <a:tc>
                  <a:txBody>
                    <a:bodyPr/>
                    <a:lstStyle/>
                    <a:p>
                      <a:endParaRPr lang="fr-FR" dirty="0"/>
                    </a:p>
                  </a:txBody>
                  <a:tcPr/>
                </a:tc>
                <a:tc>
                  <a:txBody>
                    <a:bodyPr/>
                    <a:lstStyle/>
                    <a:p>
                      <a:r>
                        <a:rPr lang="fr-FR" dirty="0"/>
                        <a:t>Jan.</a:t>
                      </a:r>
                    </a:p>
                  </a:txBody>
                  <a:tcPr/>
                </a:tc>
                <a:tc>
                  <a:txBody>
                    <a:bodyPr/>
                    <a:lstStyle/>
                    <a:p>
                      <a:r>
                        <a:rPr lang="fr-FR" dirty="0" err="1"/>
                        <a:t>Fev</a:t>
                      </a:r>
                      <a:r>
                        <a:rPr lang="fr-FR" dirty="0"/>
                        <a:t>.</a:t>
                      </a:r>
                    </a:p>
                  </a:txBody>
                  <a:tcPr/>
                </a:tc>
                <a:tc>
                  <a:txBody>
                    <a:bodyPr/>
                    <a:lstStyle/>
                    <a:p>
                      <a:r>
                        <a:rPr lang="fr-FR" dirty="0"/>
                        <a:t>Mars</a:t>
                      </a:r>
                    </a:p>
                  </a:txBody>
                  <a:tcPr/>
                </a:tc>
                <a:tc>
                  <a:txBody>
                    <a:bodyPr/>
                    <a:lstStyle/>
                    <a:p>
                      <a:r>
                        <a:rPr lang="fr-FR" dirty="0"/>
                        <a:t>Avril</a:t>
                      </a:r>
                    </a:p>
                  </a:txBody>
                  <a:tcPr/>
                </a:tc>
                <a:tc>
                  <a:txBody>
                    <a:bodyPr/>
                    <a:lstStyle/>
                    <a:p>
                      <a:r>
                        <a:rPr lang="fr-FR" dirty="0"/>
                        <a:t>Mai</a:t>
                      </a:r>
                    </a:p>
                  </a:txBody>
                  <a:tcPr/>
                </a:tc>
                <a:tc>
                  <a:txBody>
                    <a:bodyPr/>
                    <a:lstStyle/>
                    <a:p>
                      <a:r>
                        <a:rPr lang="fr-FR" dirty="0"/>
                        <a:t>Juin</a:t>
                      </a:r>
                    </a:p>
                  </a:txBody>
                  <a:tcPr/>
                </a:tc>
                <a:tc>
                  <a:txBody>
                    <a:bodyPr/>
                    <a:lstStyle/>
                    <a:p>
                      <a:r>
                        <a:rPr lang="fr-FR" dirty="0"/>
                        <a:t>Juil.</a:t>
                      </a:r>
                    </a:p>
                  </a:txBody>
                  <a:tcPr/>
                </a:tc>
                <a:tc>
                  <a:txBody>
                    <a:bodyPr/>
                    <a:lstStyle/>
                    <a:p>
                      <a:r>
                        <a:rPr lang="fr-FR" dirty="0"/>
                        <a:t>Aout</a:t>
                      </a:r>
                    </a:p>
                  </a:txBody>
                  <a:tcPr/>
                </a:tc>
                <a:tc>
                  <a:txBody>
                    <a:bodyPr/>
                    <a:lstStyle/>
                    <a:p>
                      <a:r>
                        <a:rPr lang="fr-FR" dirty="0"/>
                        <a:t>Sept.</a:t>
                      </a:r>
                    </a:p>
                  </a:txBody>
                  <a:tcPr/>
                </a:tc>
                <a:tc>
                  <a:txBody>
                    <a:bodyPr/>
                    <a:lstStyle/>
                    <a:p>
                      <a:r>
                        <a:rPr lang="fr-FR" dirty="0"/>
                        <a:t>Oct.</a:t>
                      </a:r>
                    </a:p>
                  </a:txBody>
                  <a:tcPr/>
                </a:tc>
                <a:tc>
                  <a:txBody>
                    <a:bodyPr/>
                    <a:lstStyle/>
                    <a:p>
                      <a:r>
                        <a:rPr lang="fr-FR" dirty="0"/>
                        <a:t>Nov.</a:t>
                      </a:r>
                    </a:p>
                  </a:txBody>
                  <a:tcPr/>
                </a:tc>
                <a:tc>
                  <a:txBody>
                    <a:bodyPr/>
                    <a:lstStyle/>
                    <a:p>
                      <a:r>
                        <a:rPr lang="fr-FR" dirty="0"/>
                        <a:t>Déc.</a:t>
                      </a:r>
                    </a:p>
                  </a:txBody>
                  <a:tcPr/>
                </a:tc>
                <a:extLst>
                  <a:ext uri="{0D108BD9-81ED-4DB2-BD59-A6C34878D82A}">
                    <a16:rowId xmlns:a16="http://schemas.microsoft.com/office/drawing/2014/main" val="10000"/>
                  </a:ext>
                </a:extLst>
              </a:tr>
              <a:tr h="535093">
                <a:tc>
                  <a:txBody>
                    <a:bodyPr/>
                    <a:lstStyle/>
                    <a:p>
                      <a:endParaRPr lang="fr-FR" dirty="0"/>
                    </a:p>
                  </a:txBody>
                  <a:tcPr/>
                </a:tc>
                <a:tc>
                  <a:txBody>
                    <a:bodyPr/>
                    <a:lstStyle/>
                    <a:p>
                      <a:endParaRPr lang="fr-FR" dirty="0"/>
                    </a:p>
                    <a:p>
                      <a:endParaRPr lang="fr-FR" dirty="0"/>
                    </a:p>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535093">
                <a:tc>
                  <a:txBody>
                    <a:bodyPr/>
                    <a:lstStyle/>
                    <a:p>
                      <a:r>
                        <a:rPr lang="fr-FR" dirty="0"/>
                        <a:t>CLE</a:t>
                      </a:r>
                    </a:p>
                  </a:txBody>
                  <a:tcPr/>
                </a:tc>
                <a:tc>
                  <a:txBody>
                    <a:bodyPr/>
                    <a:lstStyle/>
                    <a:p>
                      <a:endParaRPr lang="fr-FR" dirty="0"/>
                    </a:p>
                  </a:txBody>
                  <a:tcPr>
                    <a:solidFill>
                      <a:srgbClr val="0B5DAA"/>
                    </a:solidFill>
                  </a:tcPr>
                </a:tc>
                <a:tc>
                  <a:txBody>
                    <a:bodyPr/>
                    <a:lstStyle/>
                    <a:p>
                      <a:endParaRPr lang="fr-FR"/>
                    </a:p>
                  </a:txBody>
                  <a:tcPr/>
                </a:tc>
                <a:tc>
                  <a:txBody>
                    <a:bodyPr/>
                    <a:lstStyle/>
                    <a:p>
                      <a:endParaRPr lang="fr-FR" dirty="0"/>
                    </a:p>
                  </a:txBody>
                  <a:tcPr/>
                </a:tc>
                <a:tc>
                  <a:txBody>
                    <a:bodyPr/>
                    <a:lstStyle/>
                    <a:p>
                      <a:endParaRPr lang="fr-FR" dirty="0"/>
                    </a:p>
                  </a:txBody>
                  <a:tcPr>
                    <a:solidFill>
                      <a:srgbClr val="EAEFF7"/>
                    </a:solidFill>
                  </a:tcPr>
                </a:tc>
                <a:tc>
                  <a:txBody>
                    <a:bodyPr/>
                    <a:lstStyle/>
                    <a:p>
                      <a:endParaRPr lang="fr-FR" dirty="0"/>
                    </a:p>
                  </a:txBody>
                  <a:tcPr>
                    <a:solidFill>
                      <a:srgbClr val="0B5DAA"/>
                    </a:solidFill>
                  </a:tcPr>
                </a:tc>
                <a:tc>
                  <a:txBody>
                    <a:bodyPr/>
                    <a:lstStyle/>
                    <a:p>
                      <a:endParaRPr lang="fr-FR" dirty="0"/>
                    </a:p>
                  </a:txBody>
                  <a:tcPr/>
                </a:tc>
                <a:tc>
                  <a:txBody>
                    <a:bodyPr/>
                    <a:lstStyle/>
                    <a:p>
                      <a:endParaRPr lang="fr-FR"/>
                    </a:p>
                  </a:txBody>
                  <a:tcPr/>
                </a:tc>
                <a:tc>
                  <a:txBody>
                    <a:bodyPr/>
                    <a:lstStyle/>
                    <a:p>
                      <a:endParaRPr lang="fr-FR" dirty="0"/>
                    </a:p>
                  </a:txBody>
                  <a:tcPr>
                    <a:solidFill>
                      <a:srgbClr val="EAEFF7"/>
                    </a:solidFill>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solidFill>
                      <a:srgbClr val="EAEFF7"/>
                    </a:solidFill>
                  </a:tcPr>
                </a:tc>
                <a:extLst>
                  <a:ext uri="{0D108BD9-81ED-4DB2-BD59-A6C34878D82A}">
                    <a16:rowId xmlns:a16="http://schemas.microsoft.com/office/drawing/2014/main" val="10002"/>
                  </a:ext>
                </a:extLst>
              </a:tr>
              <a:tr h="535093">
                <a:tc>
                  <a:txBody>
                    <a:bodyPr/>
                    <a:lstStyle/>
                    <a:p>
                      <a:r>
                        <a:rPr lang="fr-FR" dirty="0"/>
                        <a:t>Bureau</a:t>
                      </a:r>
                    </a:p>
                  </a:txBody>
                  <a:tcPr/>
                </a:tc>
                <a:tc>
                  <a:txBody>
                    <a:bodyPr/>
                    <a:lstStyle/>
                    <a:p>
                      <a:endParaRPr lang="fr-FR" dirty="0"/>
                    </a:p>
                  </a:txBody>
                  <a:tcPr>
                    <a:solidFill>
                      <a:srgbClr val="0B5DAA"/>
                    </a:solidFill>
                  </a:tcPr>
                </a:tc>
                <a:tc>
                  <a:txBody>
                    <a:bodyPr/>
                    <a:lstStyle/>
                    <a:p>
                      <a:endParaRPr lang="fr-FR" dirty="0"/>
                    </a:p>
                  </a:txBody>
                  <a:tcPr>
                    <a:solidFill>
                      <a:srgbClr val="D2DEEF"/>
                    </a:solidFill>
                  </a:tcPr>
                </a:tc>
                <a:tc>
                  <a:txBody>
                    <a:bodyPr/>
                    <a:lstStyle/>
                    <a:p>
                      <a:endParaRPr lang="fr-FR" dirty="0"/>
                    </a:p>
                  </a:txBody>
                  <a:tcPr>
                    <a:solidFill>
                      <a:srgbClr val="0B5DAA"/>
                    </a:solidFill>
                  </a:tcPr>
                </a:tc>
                <a:tc>
                  <a:txBody>
                    <a:bodyPr/>
                    <a:lstStyle/>
                    <a:p>
                      <a:endParaRPr lang="fr-FR" dirty="0"/>
                    </a:p>
                  </a:txBody>
                  <a:tcPr/>
                </a:tc>
                <a:tc>
                  <a:txBody>
                    <a:bodyPr/>
                    <a:lstStyle/>
                    <a:p>
                      <a:endParaRPr lang="fr-FR" dirty="0"/>
                    </a:p>
                  </a:txBody>
                  <a:tcPr>
                    <a:solidFill>
                      <a:srgbClr val="0B5DAA"/>
                    </a:solidFill>
                  </a:tcPr>
                </a:tc>
                <a:tc>
                  <a:txBody>
                    <a:bodyPr/>
                    <a:lstStyle/>
                    <a:p>
                      <a:endParaRPr lang="fr-FR" dirty="0"/>
                    </a:p>
                  </a:txBody>
                  <a:tcPr>
                    <a:solidFill>
                      <a:srgbClr val="D2DEEF"/>
                    </a:solidFill>
                  </a:tcPr>
                </a:tc>
                <a:tc>
                  <a:txBody>
                    <a:bodyPr/>
                    <a:lstStyle/>
                    <a:p>
                      <a:endParaRPr lang="fr-FR"/>
                    </a:p>
                  </a:txBody>
                  <a:tcPr/>
                </a:tc>
                <a:tc>
                  <a:txBody>
                    <a:bodyPr/>
                    <a:lstStyle/>
                    <a:p>
                      <a:endParaRPr lang="fr-FR" dirty="0"/>
                    </a:p>
                  </a:txBody>
                  <a:tcPr>
                    <a:solidFill>
                      <a:srgbClr val="D2DEEF"/>
                    </a:solidFill>
                  </a:tcPr>
                </a:tc>
                <a:tc>
                  <a:txBody>
                    <a:bodyPr/>
                    <a:lstStyle/>
                    <a:p>
                      <a:endParaRPr lang="fr-FR"/>
                    </a:p>
                  </a:txBody>
                  <a:tcPr/>
                </a:tc>
                <a:tc>
                  <a:txBody>
                    <a:bodyPr/>
                    <a:lstStyle/>
                    <a:p>
                      <a:endParaRPr lang="fr-FR" dirty="0"/>
                    </a:p>
                  </a:txBody>
                  <a:tcPr>
                    <a:solidFill>
                      <a:srgbClr val="D2DEEF"/>
                    </a:solidFill>
                  </a:tcPr>
                </a:tc>
                <a:tc>
                  <a:txBody>
                    <a:bodyPr/>
                    <a:lstStyle/>
                    <a:p>
                      <a:endParaRPr lang="fr-FR" dirty="0"/>
                    </a:p>
                  </a:txBody>
                  <a:tcPr>
                    <a:solidFill>
                      <a:srgbClr val="D2DEEF"/>
                    </a:solidFill>
                  </a:tcPr>
                </a:tc>
                <a:tc>
                  <a:txBody>
                    <a:bodyPr/>
                    <a:lstStyle/>
                    <a:p>
                      <a:endParaRPr lang="fr-FR" dirty="0"/>
                    </a:p>
                  </a:txBody>
                  <a:tcPr>
                    <a:solidFill>
                      <a:srgbClr val="D2DEEF"/>
                    </a:solidFill>
                  </a:tcPr>
                </a:tc>
                <a:extLst>
                  <a:ext uri="{0D108BD9-81ED-4DB2-BD59-A6C34878D82A}">
                    <a16:rowId xmlns:a16="http://schemas.microsoft.com/office/drawing/2014/main" val="10003"/>
                  </a:ext>
                </a:extLst>
              </a:tr>
              <a:tr h="535093">
                <a:tc>
                  <a:txBody>
                    <a:bodyPr/>
                    <a:lstStyle/>
                    <a:p>
                      <a:r>
                        <a:rPr lang="fr-FR" dirty="0"/>
                        <a:t>Com.</a:t>
                      </a:r>
                    </a:p>
                  </a:txBody>
                  <a:tcPr/>
                </a:tc>
                <a:tc>
                  <a:txBody>
                    <a:bodyPr/>
                    <a:lstStyle/>
                    <a:p>
                      <a:endParaRPr lang="fr-FR"/>
                    </a:p>
                  </a:txBody>
                  <a:tcPr/>
                </a:tc>
                <a:tc>
                  <a:txBody>
                    <a:bodyPr/>
                    <a:lstStyle/>
                    <a:p>
                      <a:endParaRPr lang="fr-FR" dirty="0">
                        <a:solidFill>
                          <a:srgbClr val="FF0000"/>
                        </a:solidFill>
                      </a:endParaRPr>
                    </a:p>
                  </a:txBody>
                  <a:tcPr>
                    <a:solidFill>
                      <a:srgbClr val="0B5DAA"/>
                    </a:solidFill>
                  </a:tcPr>
                </a:tc>
                <a:tc>
                  <a:txBody>
                    <a:bodyPr/>
                    <a:lstStyle/>
                    <a:p>
                      <a:endParaRPr lang="fr-FR" dirty="0"/>
                    </a:p>
                  </a:txBody>
                  <a:tcPr>
                    <a:solidFill>
                      <a:srgbClr val="EAEFF7"/>
                    </a:solidFill>
                  </a:tcPr>
                </a:tc>
                <a:tc>
                  <a:txBody>
                    <a:bodyPr/>
                    <a:lstStyle/>
                    <a:p>
                      <a:endParaRPr lang="fr-FR" dirty="0"/>
                    </a:p>
                  </a:txBody>
                  <a:tcPr/>
                </a:tc>
                <a:tc>
                  <a:txBody>
                    <a:bodyPr/>
                    <a:lstStyle/>
                    <a:p>
                      <a:endParaRPr lang="fr-FR" dirty="0"/>
                    </a:p>
                  </a:txBody>
                  <a:tcPr>
                    <a:solidFill>
                      <a:srgbClr val="EAEFF7"/>
                    </a:solidFill>
                  </a:tcPr>
                </a:tc>
                <a:tc>
                  <a:txBody>
                    <a:bodyPr/>
                    <a:lstStyle/>
                    <a:p>
                      <a:endParaRPr lang="fr-FR" sz="1800" kern="1200" dirty="0">
                        <a:solidFill>
                          <a:schemeClr val="dk1"/>
                        </a:solidFill>
                        <a:latin typeface="+mn-lt"/>
                        <a:ea typeface="+mn-ea"/>
                        <a:cs typeface="+mn-cs"/>
                      </a:endParaRPr>
                    </a:p>
                  </a:txBody>
                  <a:tcPr>
                    <a:solidFill>
                      <a:srgbClr val="EAEFF7"/>
                    </a:solidFill>
                  </a:tcPr>
                </a:tc>
                <a:tc>
                  <a:txBody>
                    <a:bodyPr/>
                    <a:lstStyle/>
                    <a:p>
                      <a:endParaRPr lang="fr-FR" dirty="0"/>
                    </a:p>
                  </a:txBody>
                  <a:tcPr>
                    <a:solidFill>
                      <a:srgbClr val="EAEFF7"/>
                    </a:solidFill>
                  </a:tcPr>
                </a:tc>
                <a:tc>
                  <a:txBody>
                    <a:bodyPr/>
                    <a:lstStyle/>
                    <a:p>
                      <a:endParaRPr lang="fr-FR" dirty="0"/>
                    </a:p>
                  </a:txBody>
                  <a:tcPr>
                    <a:solidFill>
                      <a:srgbClr val="EAEFF7"/>
                    </a:solidFill>
                  </a:tcPr>
                </a:tc>
                <a:tc>
                  <a:txBody>
                    <a:bodyPr/>
                    <a:lstStyle/>
                    <a:p>
                      <a:endParaRPr lang="fr-FR" dirty="0"/>
                    </a:p>
                  </a:txBody>
                  <a:tcPr>
                    <a:solidFill>
                      <a:srgbClr val="EAEFF7"/>
                    </a:solidFill>
                  </a:tcPr>
                </a:tc>
                <a:tc>
                  <a:txBody>
                    <a:bodyPr/>
                    <a:lstStyle/>
                    <a:p>
                      <a:endParaRPr lang="fr-FR" dirty="0"/>
                    </a:p>
                  </a:txBody>
                  <a:tcPr>
                    <a:solidFill>
                      <a:srgbClr val="EAEFF7"/>
                    </a:solidFill>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4"/>
                  </a:ext>
                </a:extLst>
              </a:tr>
            </a:tbl>
          </a:graphicData>
        </a:graphic>
      </p:graphicFrame>
      <p:sp>
        <p:nvSpPr>
          <p:cNvPr id="6" name="Pentagone 5"/>
          <p:cNvSpPr/>
          <p:nvPr/>
        </p:nvSpPr>
        <p:spPr>
          <a:xfrm>
            <a:off x="1562582" y="2774659"/>
            <a:ext cx="2703337" cy="31608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Stratégie</a:t>
            </a:r>
          </a:p>
        </p:txBody>
      </p:sp>
      <p:sp>
        <p:nvSpPr>
          <p:cNvPr id="7" name="Pentagone 6"/>
          <p:cNvSpPr/>
          <p:nvPr/>
        </p:nvSpPr>
        <p:spPr>
          <a:xfrm>
            <a:off x="976607" y="2764717"/>
            <a:ext cx="585975" cy="31608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SC</a:t>
            </a:r>
          </a:p>
        </p:txBody>
      </p:sp>
    </p:spTree>
    <p:extLst>
      <p:ext uri="{BB962C8B-B14F-4D97-AF65-F5344CB8AC3E}">
        <p14:creationId xmlns:p14="http://schemas.microsoft.com/office/powerpoint/2010/main" val="102628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clrChange>
              <a:clrFrom>
                <a:srgbClr val="FFFFFF"/>
              </a:clrFrom>
              <a:clrTo>
                <a:srgbClr val="FFFFFF">
                  <a:alpha val="0"/>
                </a:srgbClr>
              </a:clrTo>
            </a:clrChange>
          </a:blip>
          <a:srcRect l="-1" t="23779" r="2358" b="1140"/>
          <a:stretch/>
        </p:blipFill>
        <p:spPr>
          <a:xfrm>
            <a:off x="2825173" y="0"/>
            <a:ext cx="6327707" cy="4092606"/>
          </a:xfrm>
          <a:prstGeom prst="rect">
            <a:avLst/>
          </a:prstGeom>
        </p:spPr>
      </p:pic>
      <p:sp>
        <p:nvSpPr>
          <p:cNvPr id="3" name="Espace réservé du texte 2"/>
          <p:cNvSpPr txBox="1">
            <a:spLocks/>
          </p:cNvSpPr>
          <p:nvPr/>
        </p:nvSpPr>
        <p:spPr>
          <a:xfrm>
            <a:off x="-78880" y="3936168"/>
            <a:ext cx="9152878" cy="24305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sz="1800" dirty="0">
              <a:solidFill>
                <a:srgbClr val="495BA3"/>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4000" dirty="0">
                <a:solidFill>
                  <a:srgbClr val="495BA3"/>
                </a:solidFill>
                <a:latin typeface="Tahoma" panose="020B0604030504040204" pitchFamily="34" charset="0"/>
                <a:ea typeface="Tahoma" panose="020B0604030504040204" pitchFamily="34" charset="0"/>
                <a:cs typeface="Tahoma" panose="020B0604030504040204" pitchFamily="34" charset="0"/>
              </a:rPr>
              <a:t>Phases d’élaboration d’un SAGE</a:t>
            </a:r>
          </a:p>
        </p:txBody>
      </p:sp>
    </p:spTree>
    <p:extLst>
      <p:ext uri="{BB962C8B-B14F-4D97-AF65-F5344CB8AC3E}">
        <p14:creationId xmlns:p14="http://schemas.microsoft.com/office/powerpoint/2010/main" val="280320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clrChange>
              <a:clrFrom>
                <a:srgbClr val="FFFFFF"/>
              </a:clrFrom>
              <a:clrTo>
                <a:srgbClr val="FFFFFF">
                  <a:alpha val="0"/>
                </a:srgbClr>
              </a:clrTo>
            </a:clrChange>
          </a:blip>
          <a:srcRect l="-1" t="23779" r="2358" b="1140"/>
          <a:stretch/>
        </p:blipFill>
        <p:spPr>
          <a:xfrm>
            <a:off x="2825173" y="0"/>
            <a:ext cx="6327707" cy="4092606"/>
          </a:xfrm>
          <a:prstGeom prst="rect">
            <a:avLst/>
          </a:prstGeom>
        </p:spPr>
      </p:pic>
      <p:sp>
        <p:nvSpPr>
          <p:cNvPr id="3" name="Espace réservé du texte 2"/>
          <p:cNvSpPr txBox="1">
            <a:spLocks/>
          </p:cNvSpPr>
          <p:nvPr/>
        </p:nvSpPr>
        <p:spPr>
          <a:xfrm>
            <a:off x="-78880" y="3936168"/>
            <a:ext cx="9152878" cy="24305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sz="1800" dirty="0">
              <a:solidFill>
                <a:srgbClr val="495BA3"/>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4000" dirty="0">
                <a:solidFill>
                  <a:srgbClr val="495BA3"/>
                </a:solidFill>
                <a:latin typeface="Tahoma" panose="020B0604030504040204" pitchFamily="34" charset="0"/>
                <a:ea typeface="Tahoma" panose="020B0604030504040204" pitchFamily="34" charset="0"/>
                <a:cs typeface="Tahoma" panose="020B0604030504040204" pitchFamily="34" charset="0"/>
              </a:rPr>
              <a:t>Communication autour du SAGE</a:t>
            </a:r>
            <a:endParaRPr lang="fr-FR" sz="2000" dirty="0">
              <a:solidFill>
                <a:srgbClr val="495BA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5874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Visibilité du SAGE</a:t>
            </a:r>
          </a:p>
        </p:txBody>
      </p:sp>
      <p:sp>
        <p:nvSpPr>
          <p:cNvPr id="3" name="Espace réservé du texte 2"/>
          <p:cNvSpPr>
            <a:spLocks noGrp="1"/>
          </p:cNvSpPr>
          <p:nvPr>
            <p:ph type="body" sz="quarter" idx="25"/>
          </p:nvPr>
        </p:nvSpPr>
        <p:spPr/>
        <p:txBody>
          <a:bodyPr>
            <a:normAutofit lnSpcReduction="10000"/>
          </a:bodyPr>
          <a:lstStyle/>
          <a:p>
            <a:r>
              <a:rPr lang="fr-FR" dirty="0"/>
              <a:t>Communication autour du SAGE primordiale pour faire participer et adhérer les acteurs du territoire</a:t>
            </a:r>
          </a:p>
          <a:p>
            <a:endParaRPr lang="fr-FR" dirty="0"/>
          </a:p>
          <a:p>
            <a:r>
              <a:rPr lang="fr-FR" dirty="0"/>
              <a:t>Distinguer le SAGE de la structure porteuse</a:t>
            </a:r>
          </a:p>
          <a:p>
            <a:endParaRPr lang="fr-FR" dirty="0"/>
          </a:p>
          <a:p>
            <a:r>
              <a:rPr lang="fr-FR" dirty="0"/>
              <a:t>Réalisation d’un logo « SAGE Bassée Voulzie »</a:t>
            </a:r>
          </a:p>
          <a:p>
            <a:endParaRPr lang="fr-FR" dirty="0"/>
          </a:p>
          <a:p>
            <a:r>
              <a:rPr lang="fr-FR" dirty="0"/>
              <a:t>Etudier la possibilité d’avoir une partie propre au SAGE sur le site internet du SDDEA</a:t>
            </a:r>
          </a:p>
          <a:p>
            <a:endParaRPr lang="fr-FR" dirty="0"/>
          </a:p>
          <a:p>
            <a:r>
              <a:rPr lang="fr-FR" dirty="0"/>
              <a:t>Mise en place d’une plateforme d’échanges des documents pour les membres du bureau et de la CLE</a:t>
            </a:r>
          </a:p>
          <a:p>
            <a:endParaRPr lang="fr-FR" dirty="0"/>
          </a:p>
        </p:txBody>
      </p:sp>
      <p:pic>
        <p:nvPicPr>
          <p:cNvPr id="1026" name="Picture 2" descr="RÃ©sultat de recherche d'images pour &quot;visibilitÃ©&quot;">
            <a:extLst>
              <a:ext uri="{FF2B5EF4-FFF2-40B4-BE49-F238E27FC236}">
                <a16:creationId xmlns:a16="http://schemas.microsoft.com/office/drawing/2014/main" id="{07B0A54E-53B4-453E-8B61-A1797F0CF0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8511" y="33833"/>
            <a:ext cx="2059088" cy="11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12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clrChange>
              <a:clrFrom>
                <a:srgbClr val="FFFFFF"/>
              </a:clrFrom>
              <a:clrTo>
                <a:srgbClr val="FFFFFF">
                  <a:alpha val="0"/>
                </a:srgbClr>
              </a:clrTo>
            </a:clrChange>
          </a:blip>
          <a:srcRect l="-1" t="23779" r="2358" b="1140"/>
          <a:stretch/>
        </p:blipFill>
        <p:spPr>
          <a:xfrm>
            <a:off x="2825173" y="0"/>
            <a:ext cx="6327707" cy="4092606"/>
          </a:xfrm>
          <a:prstGeom prst="rect">
            <a:avLst/>
          </a:prstGeom>
        </p:spPr>
      </p:pic>
      <p:sp>
        <p:nvSpPr>
          <p:cNvPr id="3" name="Espace réservé du texte 2"/>
          <p:cNvSpPr txBox="1">
            <a:spLocks/>
          </p:cNvSpPr>
          <p:nvPr/>
        </p:nvSpPr>
        <p:spPr>
          <a:xfrm>
            <a:off x="-78880" y="3936168"/>
            <a:ext cx="9152878" cy="24305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sz="1800" dirty="0">
              <a:solidFill>
                <a:srgbClr val="495BA3"/>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4000" dirty="0">
                <a:solidFill>
                  <a:srgbClr val="495BA3"/>
                </a:solidFill>
                <a:latin typeface="Tahoma" panose="020B0604030504040204" pitchFamily="34" charset="0"/>
                <a:ea typeface="Tahoma" panose="020B0604030504040204" pitchFamily="34" charset="0"/>
                <a:cs typeface="Tahoma" panose="020B0604030504040204" pitchFamily="34" charset="0"/>
              </a:rPr>
              <a:t>Le budget 2019 du SAGE</a:t>
            </a:r>
            <a:endParaRPr lang="fr-FR" sz="2000" dirty="0">
              <a:solidFill>
                <a:srgbClr val="495BA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4987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Budget prévisionnel 2019</a:t>
            </a:r>
          </a:p>
        </p:txBody>
      </p:sp>
      <p:sp>
        <p:nvSpPr>
          <p:cNvPr id="3" name="Espace réservé du texte 2"/>
          <p:cNvSpPr>
            <a:spLocks noGrp="1"/>
          </p:cNvSpPr>
          <p:nvPr>
            <p:ph type="body" sz="quarter" idx="25"/>
          </p:nvPr>
        </p:nvSpPr>
        <p:spPr/>
        <p:txBody>
          <a:bodyPr/>
          <a:lstStyle/>
          <a:p>
            <a:r>
              <a:rPr lang="fr-FR" dirty="0"/>
              <a:t>Dépenses de fonctionnement:</a:t>
            </a:r>
          </a:p>
          <a:p>
            <a:endParaRPr lang="fr-FR" dirty="0"/>
          </a:p>
          <a:p>
            <a:endParaRPr lang="fr-FR" dirty="0"/>
          </a:p>
          <a:p>
            <a:endParaRPr lang="fr-FR" dirty="0"/>
          </a:p>
          <a:p>
            <a:endParaRPr lang="fr-FR" dirty="0"/>
          </a:p>
          <a:p>
            <a:endParaRPr lang="fr-FR" dirty="0"/>
          </a:p>
          <a:p>
            <a:endParaRPr lang="fr-FR" dirty="0"/>
          </a:p>
          <a:p>
            <a:r>
              <a:rPr lang="fr-FR" dirty="0"/>
              <a:t>Recettes de fonctionnement</a:t>
            </a:r>
          </a:p>
          <a:p>
            <a:endParaRPr lang="fr-FR" dirty="0"/>
          </a:p>
        </p:txBody>
      </p:sp>
      <p:graphicFrame>
        <p:nvGraphicFramePr>
          <p:cNvPr id="4" name="Tableau 3"/>
          <p:cNvGraphicFramePr>
            <a:graphicFrameLocks noGrp="1"/>
          </p:cNvGraphicFramePr>
          <p:nvPr>
            <p:extLst/>
          </p:nvPr>
        </p:nvGraphicFramePr>
        <p:xfrm>
          <a:off x="1523999" y="1622631"/>
          <a:ext cx="6096000" cy="2763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fr-FR" dirty="0"/>
                        <a:t>Dépenses</a:t>
                      </a:r>
                    </a:p>
                  </a:txBody>
                  <a:tcPr/>
                </a:tc>
                <a:tc>
                  <a:txBody>
                    <a:bodyPr/>
                    <a:lstStyle/>
                    <a:p>
                      <a:pPr algn="ctr"/>
                      <a:r>
                        <a:rPr lang="fr-FR" dirty="0"/>
                        <a:t>Montant (€)</a:t>
                      </a:r>
                    </a:p>
                  </a:txBody>
                  <a:tcPr/>
                </a:tc>
                <a:extLst>
                  <a:ext uri="{0D108BD9-81ED-4DB2-BD59-A6C34878D82A}">
                    <a16:rowId xmlns:a16="http://schemas.microsoft.com/office/drawing/2014/main" val="10000"/>
                  </a:ext>
                </a:extLst>
              </a:tr>
              <a:tr h="370840">
                <a:tc>
                  <a:txBody>
                    <a:bodyPr/>
                    <a:lstStyle/>
                    <a:p>
                      <a:r>
                        <a:rPr lang="fr-FR" dirty="0"/>
                        <a:t>Etudes et recherches</a:t>
                      </a:r>
                    </a:p>
                  </a:txBody>
                  <a:tcPr/>
                </a:tc>
                <a:tc>
                  <a:txBody>
                    <a:bodyPr/>
                    <a:lstStyle/>
                    <a:p>
                      <a:r>
                        <a:rPr lang="fr-FR" dirty="0"/>
                        <a:t>116 400</a:t>
                      </a:r>
                    </a:p>
                  </a:txBody>
                  <a:tcPr/>
                </a:tc>
                <a:extLst>
                  <a:ext uri="{0D108BD9-81ED-4DB2-BD59-A6C34878D82A}">
                    <a16:rowId xmlns:a16="http://schemas.microsoft.com/office/drawing/2014/main" val="10001"/>
                  </a:ext>
                </a:extLst>
              </a:tr>
              <a:tr h="370840">
                <a:tc>
                  <a:txBody>
                    <a:bodyPr/>
                    <a:lstStyle/>
                    <a:p>
                      <a:r>
                        <a:rPr lang="fr-FR" dirty="0"/>
                        <a:t>Charges de personnel</a:t>
                      </a:r>
                    </a:p>
                  </a:txBody>
                  <a:tcPr/>
                </a:tc>
                <a:tc>
                  <a:txBody>
                    <a:bodyPr/>
                    <a:lstStyle/>
                    <a:p>
                      <a:r>
                        <a:rPr lang="fr-FR" dirty="0"/>
                        <a:t>52 000</a:t>
                      </a:r>
                    </a:p>
                  </a:txBody>
                  <a:tcPr/>
                </a:tc>
                <a:extLst>
                  <a:ext uri="{0D108BD9-81ED-4DB2-BD59-A6C34878D82A}">
                    <a16:rowId xmlns:a16="http://schemas.microsoft.com/office/drawing/2014/main" val="10002"/>
                  </a:ext>
                </a:extLst>
              </a:tr>
              <a:tr h="370840">
                <a:tc>
                  <a:txBody>
                    <a:bodyPr/>
                    <a:lstStyle/>
                    <a:p>
                      <a:r>
                        <a:rPr lang="fr-FR" dirty="0"/>
                        <a:t>Communication</a:t>
                      </a:r>
                    </a:p>
                  </a:txBody>
                  <a:tcPr/>
                </a:tc>
                <a:tc>
                  <a:txBody>
                    <a:bodyPr/>
                    <a:lstStyle/>
                    <a:p>
                      <a:r>
                        <a:rPr lang="fr-FR" dirty="0"/>
                        <a:t>1 000</a:t>
                      </a:r>
                    </a:p>
                  </a:txBody>
                  <a:tcPr/>
                </a:tc>
                <a:extLst>
                  <a:ext uri="{0D108BD9-81ED-4DB2-BD59-A6C34878D82A}">
                    <a16:rowId xmlns:a16="http://schemas.microsoft.com/office/drawing/2014/main" val="10003"/>
                  </a:ext>
                </a:extLst>
              </a:tr>
              <a:tr h="370840">
                <a:tc>
                  <a:txBody>
                    <a:bodyPr/>
                    <a:lstStyle/>
                    <a:p>
                      <a:r>
                        <a:rPr lang="fr-FR" dirty="0"/>
                        <a:t>Virement à la section d’investissement</a:t>
                      </a:r>
                    </a:p>
                  </a:txBody>
                  <a:tcPr/>
                </a:tc>
                <a:tc>
                  <a:txBody>
                    <a:bodyPr/>
                    <a:lstStyle/>
                    <a:p>
                      <a:r>
                        <a:rPr lang="fr-FR" dirty="0"/>
                        <a:t>14 000</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Autres (déplacements, frais de structures,…)</a:t>
                      </a:r>
                    </a:p>
                  </a:txBody>
                  <a:tcPr/>
                </a:tc>
                <a:tc>
                  <a:txBody>
                    <a:bodyPr/>
                    <a:lstStyle/>
                    <a:p>
                      <a:r>
                        <a:rPr lang="fr-FR" dirty="0"/>
                        <a:t>28</a:t>
                      </a:r>
                      <a:r>
                        <a:rPr lang="fr-FR" baseline="0" dirty="0"/>
                        <a:t> 488</a:t>
                      </a:r>
                      <a:endParaRPr lang="fr-FR" dirty="0"/>
                    </a:p>
                  </a:txBody>
                  <a:tcPr/>
                </a:tc>
                <a:extLst>
                  <a:ext uri="{0D108BD9-81ED-4DB2-BD59-A6C34878D82A}">
                    <a16:rowId xmlns:a16="http://schemas.microsoft.com/office/drawing/2014/main" val="10005"/>
                  </a:ext>
                </a:extLst>
              </a:tr>
            </a:tbl>
          </a:graphicData>
        </a:graphic>
      </p:graphicFrame>
      <p:graphicFrame>
        <p:nvGraphicFramePr>
          <p:cNvPr id="5" name="Tableau 4"/>
          <p:cNvGraphicFramePr>
            <a:graphicFrameLocks noGrp="1"/>
          </p:cNvGraphicFramePr>
          <p:nvPr>
            <p:extLst/>
          </p:nvPr>
        </p:nvGraphicFramePr>
        <p:xfrm>
          <a:off x="1476496" y="4888345"/>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fr-FR" dirty="0"/>
                        <a:t>Recettes</a:t>
                      </a:r>
                    </a:p>
                  </a:txBody>
                  <a:tcPr/>
                </a:tc>
                <a:tc>
                  <a:txBody>
                    <a:bodyPr/>
                    <a:lstStyle/>
                    <a:p>
                      <a:pPr algn="ctr"/>
                      <a:r>
                        <a:rPr lang="fr-FR" dirty="0"/>
                        <a:t>Montant (€)</a:t>
                      </a:r>
                    </a:p>
                  </a:txBody>
                  <a:tcPr/>
                </a:tc>
                <a:extLst>
                  <a:ext uri="{0D108BD9-81ED-4DB2-BD59-A6C34878D82A}">
                    <a16:rowId xmlns:a16="http://schemas.microsoft.com/office/drawing/2014/main" val="10000"/>
                  </a:ext>
                </a:extLst>
              </a:tr>
              <a:tr h="370840">
                <a:tc>
                  <a:txBody>
                    <a:bodyPr/>
                    <a:lstStyle/>
                    <a:p>
                      <a:r>
                        <a:rPr lang="fr-FR" dirty="0"/>
                        <a:t>Région</a:t>
                      </a:r>
                      <a:r>
                        <a:rPr lang="fr-FR" baseline="0" dirty="0"/>
                        <a:t> GE</a:t>
                      </a:r>
                      <a:endParaRPr lang="fr-FR" dirty="0"/>
                    </a:p>
                  </a:txBody>
                  <a:tcPr/>
                </a:tc>
                <a:tc>
                  <a:txBody>
                    <a:bodyPr/>
                    <a:lstStyle/>
                    <a:p>
                      <a:r>
                        <a:rPr lang="fr-FR" dirty="0"/>
                        <a:t>17 200</a:t>
                      </a:r>
                    </a:p>
                  </a:txBody>
                  <a:tcPr/>
                </a:tc>
                <a:extLst>
                  <a:ext uri="{0D108BD9-81ED-4DB2-BD59-A6C34878D82A}">
                    <a16:rowId xmlns:a16="http://schemas.microsoft.com/office/drawing/2014/main" val="10001"/>
                  </a:ext>
                </a:extLst>
              </a:tr>
              <a:tr h="370840">
                <a:tc>
                  <a:txBody>
                    <a:bodyPr/>
                    <a:lstStyle/>
                    <a:p>
                      <a:r>
                        <a:rPr lang="fr-FR" dirty="0"/>
                        <a:t>AESN</a:t>
                      </a:r>
                    </a:p>
                  </a:txBody>
                  <a:tcPr/>
                </a:tc>
                <a:tc>
                  <a:txBody>
                    <a:bodyPr/>
                    <a:lstStyle/>
                    <a:p>
                      <a:r>
                        <a:rPr lang="fr-FR" dirty="0"/>
                        <a:t>107 433</a:t>
                      </a:r>
                    </a:p>
                  </a:txBody>
                  <a:tcPr/>
                </a:tc>
                <a:extLst>
                  <a:ext uri="{0D108BD9-81ED-4DB2-BD59-A6C34878D82A}">
                    <a16:rowId xmlns:a16="http://schemas.microsoft.com/office/drawing/2014/main" val="10002"/>
                  </a:ext>
                </a:extLst>
              </a:tr>
              <a:tr h="370840">
                <a:tc>
                  <a:txBody>
                    <a:bodyPr/>
                    <a:lstStyle/>
                    <a:p>
                      <a:r>
                        <a:rPr lang="fr-FR" dirty="0"/>
                        <a:t>SDDEA</a:t>
                      </a:r>
                    </a:p>
                  </a:txBody>
                  <a:tcPr/>
                </a:tc>
                <a:tc>
                  <a:txBody>
                    <a:bodyPr/>
                    <a:lstStyle/>
                    <a:p>
                      <a:r>
                        <a:rPr lang="fr-FR" dirty="0"/>
                        <a:t>36 647</a:t>
                      </a:r>
                    </a:p>
                  </a:txBody>
                  <a:tcPr/>
                </a:tc>
                <a:extLst>
                  <a:ext uri="{0D108BD9-81ED-4DB2-BD59-A6C34878D82A}">
                    <a16:rowId xmlns:a16="http://schemas.microsoft.com/office/drawing/2014/main" val="10003"/>
                  </a:ext>
                </a:extLst>
              </a:tr>
              <a:tr h="370840">
                <a:tc>
                  <a:txBody>
                    <a:bodyPr/>
                    <a:lstStyle/>
                    <a:p>
                      <a:r>
                        <a:rPr lang="fr-FR" dirty="0"/>
                        <a:t>Communautés de</a:t>
                      </a:r>
                      <a:r>
                        <a:rPr lang="fr-FR" baseline="0" dirty="0"/>
                        <a:t> Communes</a:t>
                      </a:r>
                      <a:endParaRPr lang="fr-FR" dirty="0"/>
                    </a:p>
                  </a:txBody>
                  <a:tcPr/>
                </a:tc>
                <a:tc>
                  <a:txBody>
                    <a:bodyPr/>
                    <a:lstStyle/>
                    <a:p>
                      <a:r>
                        <a:rPr lang="fr-FR" dirty="0"/>
                        <a:t>50 608</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52541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clrChange>
              <a:clrFrom>
                <a:srgbClr val="FFFFFF"/>
              </a:clrFrom>
              <a:clrTo>
                <a:srgbClr val="FFFFFF">
                  <a:alpha val="0"/>
                </a:srgbClr>
              </a:clrTo>
            </a:clrChange>
          </a:blip>
          <a:srcRect l="-1" t="23779" r="2358" b="1140"/>
          <a:stretch/>
        </p:blipFill>
        <p:spPr>
          <a:xfrm>
            <a:off x="2825173" y="0"/>
            <a:ext cx="6327707" cy="4092606"/>
          </a:xfrm>
          <a:prstGeom prst="rect">
            <a:avLst/>
          </a:prstGeom>
        </p:spPr>
      </p:pic>
      <p:sp>
        <p:nvSpPr>
          <p:cNvPr id="3" name="Espace réservé du texte 2"/>
          <p:cNvSpPr txBox="1">
            <a:spLocks/>
          </p:cNvSpPr>
          <p:nvPr/>
        </p:nvSpPr>
        <p:spPr>
          <a:xfrm>
            <a:off x="-9430" y="3936168"/>
            <a:ext cx="9152878" cy="24305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sz="1800" dirty="0">
              <a:solidFill>
                <a:srgbClr val="495BA3"/>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4000" dirty="0">
                <a:solidFill>
                  <a:srgbClr val="495BA3"/>
                </a:solidFill>
                <a:latin typeface="Tahoma" panose="020B0604030504040204" pitchFamily="34" charset="0"/>
                <a:ea typeface="Tahoma" panose="020B0604030504040204" pitchFamily="34" charset="0"/>
                <a:cs typeface="Tahoma" panose="020B0604030504040204" pitchFamily="34" charset="0"/>
              </a:rPr>
              <a:t>Avis du SAGE</a:t>
            </a:r>
            <a:endParaRPr lang="fr-FR" sz="2000" dirty="0">
              <a:solidFill>
                <a:srgbClr val="495BA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8899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8C9DFC-70EE-473B-8C6C-A8F711E2DFF3}"/>
              </a:ext>
            </a:extLst>
          </p:cNvPr>
          <p:cNvSpPr>
            <a:spLocks noGrp="1"/>
          </p:cNvSpPr>
          <p:nvPr>
            <p:ph type="title"/>
          </p:nvPr>
        </p:nvSpPr>
        <p:spPr/>
        <p:txBody>
          <a:bodyPr/>
          <a:lstStyle/>
          <a:p>
            <a:r>
              <a:rPr lang="fr-FR" dirty="0"/>
              <a:t>Avis du SAGE</a:t>
            </a:r>
          </a:p>
        </p:txBody>
      </p:sp>
      <p:sp>
        <p:nvSpPr>
          <p:cNvPr id="3" name="Espace réservé du texte 2">
            <a:extLst>
              <a:ext uri="{FF2B5EF4-FFF2-40B4-BE49-F238E27FC236}">
                <a16:creationId xmlns:a16="http://schemas.microsoft.com/office/drawing/2014/main" id="{28684991-5E5C-426B-BDAE-7D3E2C1971FD}"/>
              </a:ext>
            </a:extLst>
          </p:cNvPr>
          <p:cNvSpPr>
            <a:spLocks noGrp="1"/>
          </p:cNvSpPr>
          <p:nvPr>
            <p:ph type="body" sz="quarter" idx="25"/>
          </p:nvPr>
        </p:nvSpPr>
        <p:spPr>
          <a:xfrm>
            <a:off x="628650" y="1150938"/>
            <a:ext cx="7886700" cy="4243631"/>
          </a:xfrm>
        </p:spPr>
        <p:txBody>
          <a:bodyPr>
            <a:normAutofit fontScale="92500" lnSpcReduction="10000"/>
          </a:bodyPr>
          <a:lstStyle/>
          <a:p>
            <a:r>
              <a:rPr lang="fr-FR" dirty="0"/>
              <a:t>La CLE peut être sollicitée par les services de l’état une fois le SAGE validé (dossiers d’autorisations, certains ouvrages,…)</a:t>
            </a:r>
          </a:p>
          <a:p>
            <a:endParaRPr lang="fr-FR" dirty="0"/>
          </a:p>
          <a:p>
            <a:r>
              <a:rPr lang="fr-FR" dirty="0"/>
              <a:t>Durant son élaboration, consultation obligatoire de la CLE:</a:t>
            </a:r>
          </a:p>
          <a:p>
            <a:pPr lvl="1"/>
            <a:r>
              <a:rPr lang="fr-FR" dirty="0"/>
              <a:t>Périmètre d’intervention d’un Etablissement Public Territorial de Bassin</a:t>
            </a:r>
          </a:p>
          <a:p>
            <a:pPr lvl="1"/>
            <a:r>
              <a:rPr lang="fr-FR" dirty="0"/>
              <a:t>Délimitation des zones d’érosions, zones humides, zones de protection des aires d’alimentation de captages, et avis sur le programme d’actions</a:t>
            </a:r>
          </a:p>
          <a:p>
            <a:pPr lvl="1"/>
            <a:r>
              <a:rPr lang="fr-FR" dirty="0"/>
              <a:t>Dispositions applicables aux installations nucléaires de base</a:t>
            </a:r>
          </a:p>
          <a:p>
            <a:pPr lvl="1"/>
            <a:endParaRPr lang="fr-FR" dirty="0"/>
          </a:p>
          <a:p>
            <a:endParaRPr lang="fr-FR" dirty="0"/>
          </a:p>
          <a:p>
            <a:endParaRPr lang="fr-FR" dirty="0"/>
          </a:p>
          <a:p>
            <a:endParaRPr lang="fr-FR" dirty="0"/>
          </a:p>
          <a:p>
            <a:endParaRPr lang="fr-FR" dirty="0"/>
          </a:p>
        </p:txBody>
      </p:sp>
      <p:sp>
        <p:nvSpPr>
          <p:cNvPr id="4" name="Rectangle 3">
            <a:extLst>
              <a:ext uri="{FF2B5EF4-FFF2-40B4-BE49-F238E27FC236}">
                <a16:creationId xmlns:a16="http://schemas.microsoft.com/office/drawing/2014/main" id="{7B9AFA25-70CB-4387-9679-DCB5C149DEC3}"/>
              </a:ext>
            </a:extLst>
          </p:cNvPr>
          <p:cNvSpPr/>
          <p:nvPr/>
        </p:nvSpPr>
        <p:spPr>
          <a:xfrm>
            <a:off x="190982" y="5394569"/>
            <a:ext cx="8762035" cy="141211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2800" b="1" dirty="0"/>
              <a:t>Sur les autres sujets, le SAGE ne donnera pas d’avis tant que son élaboration ne sera pas bien avancée</a:t>
            </a:r>
          </a:p>
        </p:txBody>
      </p:sp>
    </p:spTree>
    <p:extLst>
      <p:ext uri="{BB962C8B-B14F-4D97-AF65-F5344CB8AC3E}">
        <p14:creationId xmlns:p14="http://schemas.microsoft.com/office/powerpoint/2010/main" val="1036785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95BA3"/>
        </a:solidFill>
        <a:effectLst/>
      </p:bgPr>
    </p:bg>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a:srcRect l="12009" t="48912" r="32363" b="11181"/>
          <a:stretch/>
        </p:blipFill>
        <p:spPr>
          <a:xfrm>
            <a:off x="1068457" y="-9940"/>
            <a:ext cx="8084421" cy="4875144"/>
          </a:xfrm>
          <a:prstGeom prst="rect">
            <a:avLst/>
          </a:prstGeom>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b="27901"/>
          <a:stretch/>
        </p:blipFill>
        <p:spPr>
          <a:xfrm>
            <a:off x="4001947" y="3425601"/>
            <a:ext cx="1148984" cy="976445"/>
          </a:xfrm>
          <a:prstGeom prst="rect">
            <a:avLst/>
          </a:prstGeom>
        </p:spPr>
      </p:pic>
      <p:sp>
        <p:nvSpPr>
          <p:cNvPr id="8" name="Rectangle 7"/>
          <p:cNvSpPr/>
          <p:nvPr/>
        </p:nvSpPr>
        <p:spPr>
          <a:xfrm rot="16200000">
            <a:off x="-284330" y="970130"/>
            <a:ext cx="3646714" cy="1706454"/>
          </a:xfrm>
          <a:prstGeom prst="rect">
            <a:avLst/>
          </a:prstGeom>
          <a:solidFill>
            <a:srgbClr val="495BA3"/>
          </a:solidFill>
          <a:ln>
            <a:solidFill>
              <a:srgbClr val="495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rot="13459133">
            <a:off x="2982541" y="3441237"/>
            <a:ext cx="2260013" cy="1328501"/>
          </a:xfrm>
          <a:prstGeom prst="rect">
            <a:avLst/>
          </a:prstGeom>
          <a:solidFill>
            <a:srgbClr val="495BA3"/>
          </a:solidFill>
          <a:ln>
            <a:solidFill>
              <a:srgbClr val="495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rot="13527426">
            <a:off x="1940544" y="2271453"/>
            <a:ext cx="2260013" cy="1535508"/>
          </a:xfrm>
          <a:prstGeom prst="rect">
            <a:avLst/>
          </a:prstGeom>
          <a:solidFill>
            <a:srgbClr val="495BA3"/>
          </a:solidFill>
          <a:ln>
            <a:solidFill>
              <a:srgbClr val="495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rot="10800000">
            <a:off x="4255098" y="4431180"/>
            <a:ext cx="2260013" cy="947475"/>
          </a:xfrm>
          <a:prstGeom prst="rect">
            <a:avLst/>
          </a:prstGeom>
          <a:solidFill>
            <a:srgbClr val="495BA3"/>
          </a:solidFill>
          <a:ln>
            <a:solidFill>
              <a:srgbClr val="495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rot="10800000">
            <a:off x="6420534" y="4707987"/>
            <a:ext cx="2260013" cy="623043"/>
          </a:xfrm>
          <a:prstGeom prst="rect">
            <a:avLst/>
          </a:prstGeom>
          <a:solidFill>
            <a:srgbClr val="495BA3"/>
          </a:solidFill>
          <a:ln>
            <a:solidFill>
              <a:srgbClr val="495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5" cstate="print">
            <a:extLst>
              <a:ext uri="{28A0092B-C50C-407E-A947-70E740481C1C}">
                <a14:useLocalDpi xmlns:a14="http://schemas.microsoft.com/office/drawing/2010/main" val="0"/>
              </a:ext>
            </a:extLst>
          </a:blip>
          <a:srcRect b="28200"/>
          <a:stretch/>
        </p:blipFill>
        <p:spPr>
          <a:xfrm>
            <a:off x="4071862" y="5017024"/>
            <a:ext cx="865425" cy="732420"/>
          </a:xfrm>
          <a:prstGeom prst="rect">
            <a:avLst/>
          </a:prstGeom>
        </p:spPr>
      </p:pic>
      <p:sp>
        <p:nvSpPr>
          <p:cNvPr id="3" name="Espace réservé du texte 2"/>
          <p:cNvSpPr txBox="1">
            <a:spLocks/>
          </p:cNvSpPr>
          <p:nvPr/>
        </p:nvSpPr>
        <p:spPr>
          <a:xfrm>
            <a:off x="0" y="4133365"/>
            <a:ext cx="9152878" cy="17679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ZoneTexte 1"/>
          <p:cNvSpPr txBox="1"/>
          <p:nvPr/>
        </p:nvSpPr>
        <p:spPr>
          <a:xfrm>
            <a:off x="442803" y="3920821"/>
            <a:ext cx="4942301" cy="584775"/>
          </a:xfrm>
          <a:prstGeom prst="rect">
            <a:avLst/>
          </a:prstGeom>
          <a:noFill/>
        </p:spPr>
        <p:txBody>
          <a:bodyPr wrap="square" rtlCol="0">
            <a:spAutoFit/>
          </a:bodyPr>
          <a:lstStyle/>
          <a:p>
            <a:r>
              <a:rPr lang="fr-FR" sz="3200" dirty="0">
                <a:solidFill>
                  <a:schemeClr val="bg1"/>
                </a:solidFill>
              </a:rPr>
              <a:t>QUESTIONS DIVERSES</a:t>
            </a:r>
          </a:p>
        </p:txBody>
      </p:sp>
    </p:spTree>
    <p:extLst>
      <p:ext uri="{BB962C8B-B14F-4D97-AF65-F5344CB8AC3E}">
        <p14:creationId xmlns:p14="http://schemas.microsoft.com/office/powerpoint/2010/main" val="317661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886168072"/>
              </p:ext>
            </p:extLst>
          </p:nvPr>
        </p:nvGraphicFramePr>
        <p:xfrm>
          <a:off x="395111" y="1758246"/>
          <a:ext cx="839893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a:spLocks noGrp="1"/>
          </p:cNvSpPr>
          <p:nvPr>
            <p:ph type="title"/>
          </p:nvPr>
        </p:nvSpPr>
        <p:spPr/>
        <p:txBody>
          <a:bodyPr/>
          <a:lstStyle/>
          <a:p>
            <a:r>
              <a:rPr lang="fr-FR" dirty="0"/>
              <a:t>Les étapes d’un SAGE</a:t>
            </a:r>
          </a:p>
        </p:txBody>
      </p:sp>
      <p:sp>
        <p:nvSpPr>
          <p:cNvPr id="5" name="Flèche vers le bas 4"/>
          <p:cNvSpPr/>
          <p:nvPr/>
        </p:nvSpPr>
        <p:spPr>
          <a:xfrm>
            <a:off x="2698044" y="2393248"/>
            <a:ext cx="541867" cy="654755"/>
          </a:xfrm>
          <a:prstGeom prst="downArrow">
            <a:avLst/>
          </a:prstGeom>
          <a:solidFill>
            <a:srgbClr val="ED7D31"/>
          </a:solidFill>
          <a:ln w="28575">
            <a:solidFill>
              <a:srgbClr val="A5A5A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rgbClr val="4472C4"/>
              </a:solidFill>
            </a:endParaRPr>
          </a:p>
        </p:txBody>
      </p:sp>
      <p:sp>
        <p:nvSpPr>
          <p:cNvPr id="6" name="Flèche vers le bas 5"/>
          <p:cNvSpPr/>
          <p:nvPr/>
        </p:nvSpPr>
        <p:spPr>
          <a:xfrm>
            <a:off x="5309305" y="2393248"/>
            <a:ext cx="541867" cy="654755"/>
          </a:xfrm>
          <a:prstGeom prst="downArrow">
            <a:avLst/>
          </a:prstGeom>
          <a:solidFill>
            <a:srgbClr val="A5A5A5"/>
          </a:solidFill>
          <a:ln w="28575">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ZoneTexte 6"/>
          <p:cNvSpPr txBox="1"/>
          <p:nvPr/>
        </p:nvSpPr>
        <p:spPr>
          <a:xfrm>
            <a:off x="1907821" y="1727204"/>
            <a:ext cx="2122312" cy="369332"/>
          </a:xfrm>
          <a:prstGeom prst="rect">
            <a:avLst/>
          </a:prstGeom>
          <a:noFill/>
        </p:spPr>
        <p:txBody>
          <a:bodyPr wrap="square" rtlCol="0">
            <a:spAutoFit/>
          </a:bodyPr>
          <a:lstStyle/>
          <a:p>
            <a:r>
              <a:rPr lang="fr-FR" dirty="0"/>
              <a:t>Installation de la CLE</a:t>
            </a:r>
          </a:p>
        </p:txBody>
      </p:sp>
      <p:sp>
        <p:nvSpPr>
          <p:cNvPr id="8" name="ZoneTexte 7"/>
          <p:cNvSpPr txBox="1"/>
          <p:nvPr/>
        </p:nvSpPr>
        <p:spPr>
          <a:xfrm>
            <a:off x="4503912" y="1727204"/>
            <a:ext cx="2152651" cy="369332"/>
          </a:xfrm>
          <a:prstGeom prst="rect">
            <a:avLst/>
          </a:prstGeom>
          <a:noFill/>
        </p:spPr>
        <p:txBody>
          <a:bodyPr wrap="square" rtlCol="0">
            <a:spAutoFit/>
          </a:bodyPr>
          <a:lstStyle/>
          <a:p>
            <a:r>
              <a:rPr lang="fr-FR" dirty="0"/>
              <a:t>Arrêté d’approbation</a:t>
            </a:r>
          </a:p>
        </p:txBody>
      </p:sp>
      <p:sp>
        <p:nvSpPr>
          <p:cNvPr id="9" name="ZoneTexte 8"/>
          <p:cNvSpPr txBox="1"/>
          <p:nvPr/>
        </p:nvSpPr>
        <p:spPr>
          <a:xfrm>
            <a:off x="282221" y="4605870"/>
            <a:ext cx="936978" cy="461665"/>
          </a:xfrm>
          <a:prstGeom prst="rect">
            <a:avLst/>
          </a:prstGeom>
          <a:noFill/>
        </p:spPr>
        <p:txBody>
          <a:bodyPr wrap="square" rtlCol="0">
            <a:spAutoFit/>
          </a:bodyPr>
          <a:lstStyle/>
          <a:p>
            <a:r>
              <a:rPr lang="fr-FR" sz="1200" dirty="0"/>
              <a:t>Dossier préliminaire</a:t>
            </a:r>
          </a:p>
        </p:txBody>
      </p:sp>
      <p:sp>
        <p:nvSpPr>
          <p:cNvPr id="10" name="ZoneTexte 9"/>
          <p:cNvSpPr txBox="1"/>
          <p:nvPr/>
        </p:nvSpPr>
        <p:spPr>
          <a:xfrm>
            <a:off x="1467554" y="4603688"/>
            <a:ext cx="880534" cy="461665"/>
          </a:xfrm>
          <a:prstGeom prst="rect">
            <a:avLst/>
          </a:prstGeom>
          <a:noFill/>
        </p:spPr>
        <p:txBody>
          <a:bodyPr wrap="square" rtlCol="0">
            <a:spAutoFit/>
          </a:bodyPr>
          <a:lstStyle/>
          <a:p>
            <a:r>
              <a:rPr lang="fr-FR" sz="1200" dirty="0"/>
              <a:t>Arrêté de périmètre</a:t>
            </a:r>
          </a:p>
        </p:txBody>
      </p:sp>
      <p:sp>
        <p:nvSpPr>
          <p:cNvPr id="11" name="ZoneTexte 10"/>
          <p:cNvSpPr txBox="1"/>
          <p:nvPr/>
        </p:nvSpPr>
        <p:spPr>
          <a:xfrm>
            <a:off x="2398888" y="4603688"/>
            <a:ext cx="1140178" cy="646331"/>
          </a:xfrm>
          <a:prstGeom prst="rect">
            <a:avLst/>
          </a:prstGeom>
          <a:noFill/>
        </p:spPr>
        <p:txBody>
          <a:bodyPr wrap="square" rtlCol="0">
            <a:spAutoFit/>
          </a:bodyPr>
          <a:lstStyle/>
          <a:p>
            <a:pPr algn="ctr"/>
            <a:r>
              <a:rPr lang="fr-FR" sz="1200" dirty="0"/>
              <a:t>Arrêté de constitution de la CLE</a:t>
            </a:r>
          </a:p>
        </p:txBody>
      </p:sp>
    </p:spTree>
    <p:extLst>
      <p:ext uri="{BB962C8B-B14F-4D97-AF65-F5344CB8AC3E}">
        <p14:creationId xmlns:p14="http://schemas.microsoft.com/office/powerpoint/2010/main" val="349836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40341737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887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Etat des lieux</a:t>
            </a:r>
          </a:p>
        </p:txBody>
      </p:sp>
      <p:sp>
        <p:nvSpPr>
          <p:cNvPr id="3" name="Espace réservé du texte 2"/>
          <p:cNvSpPr>
            <a:spLocks noGrp="1"/>
          </p:cNvSpPr>
          <p:nvPr>
            <p:ph type="body" sz="quarter" idx="25"/>
          </p:nvPr>
        </p:nvSpPr>
        <p:spPr/>
        <p:txBody>
          <a:bodyPr/>
          <a:lstStyle/>
          <a:p>
            <a:r>
              <a:rPr lang="fr-FR" dirty="0"/>
              <a:t>Inventaire des données et documents existants (données techniques, réglementaires, acteurs, usages,…)</a:t>
            </a:r>
          </a:p>
          <a:p>
            <a:endParaRPr lang="fr-FR" dirty="0"/>
          </a:p>
          <a:p>
            <a:r>
              <a:rPr lang="fr-FR" dirty="0"/>
              <a:t>Descriptions de la situation actuelle</a:t>
            </a:r>
          </a:p>
          <a:p>
            <a:endParaRPr lang="fr-FR" dirty="0"/>
          </a:p>
          <a:p>
            <a:r>
              <a:rPr lang="fr-FR" dirty="0"/>
              <a:t>Rendus:</a:t>
            </a:r>
          </a:p>
          <a:p>
            <a:pPr lvl="1"/>
            <a:r>
              <a:rPr lang="fr-FR" dirty="0"/>
              <a:t>Rapport récapitulant l’ensemble des informations acquises</a:t>
            </a:r>
          </a:p>
          <a:p>
            <a:pPr lvl="1"/>
            <a:r>
              <a:rPr lang="fr-FR" dirty="0"/>
              <a:t>Atlas cartographique</a:t>
            </a:r>
          </a:p>
          <a:p>
            <a:pPr lvl="1"/>
            <a:r>
              <a:rPr lang="fr-FR" dirty="0"/>
              <a:t>Un document de synthèse</a:t>
            </a:r>
          </a:p>
        </p:txBody>
      </p:sp>
      <p:graphicFrame>
        <p:nvGraphicFramePr>
          <p:cNvPr id="4" name="Diagramme 3"/>
          <p:cNvGraphicFramePr/>
          <p:nvPr>
            <p:extLst>
              <p:ext uri="{D42A27DB-BD31-4B8C-83A1-F6EECF244321}">
                <p14:modId xmlns:p14="http://schemas.microsoft.com/office/powerpoint/2010/main" val="324476575"/>
              </p:ext>
            </p:extLst>
          </p:nvPr>
        </p:nvGraphicFramePr>
        <p:xfrm>
          <a:off x="6231467" y="4481689"/>
          <a:ext cx="2912533" cy="2376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712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Diagnostic</a:t>
            </a:r>
          </a:p>
        </p:txBody>
      </p:sp>
      <p:sp>
        <p:nvSpPr>
          <p:cNvPr id="3" name="Espace réservé du texte 2"/>
          <p:cNvSpPr>
            <a:spLocks noGrp="1"/>
          </p:cNvSpPr>
          <p:nvPr>
            <p:ph type="body" sz="quarter" idx="25"/>
          </p:nvPr>
        </p:nvSpPr>
        <p:spPr>
          <a:xfrm>
            <a:off x="628650" y="1150937"/>
            <a:ext cx="7886700" cy="5707063"/>
          </a:xfrm>
        </p:spPr>
        <p:txBody>
          <a:bodyPr>
            <a:normAutofit/>
          </a:bodyPr>
          <a:lstStyle/>
          <a:p>
            <a:r>
              <a:rPr lang="fr-FR" dirty="0"/>
              <a:t>Rendre compte de la situation globale du territoire</a:t>
            </a:r>
          </a:p>
          <a:p>
            <a:endParaRPr lang="fr-FR" dirty="0"/>
          </a:p>
          <a:p>
            <a:r>
              <a:rPr lang="fr-FR" dirty="0"/>
              <a:t>Mettre en évidence et hiérarchiser les enjeux auxquels le SAGE devra apporter des solutions</a:t>
            </a:r>
          </a:p>
          <a:p>
            <a:endParaRPr lang="fr-FR" dirty="0"/>
          </a:p>
          <a:p>
            <a:r>
              <a:rPr lang="fr-FR" dirty="0"/>
              <a:t>Dégager les convergences et les divergences</a:t>
            </a:r>
          </a:p>
          <a:p>
            <a:endParaRPr lang="fr-FR" dirty="0"/>
          </a:p>
          <a:p>
            <a:r>
              <a:rPr lang="fr-FR" dirty="0"/>
              <a:t>Rendus:</a:t>
            </a:r>
          </a:p>
          <a:p>
            <a:pPr lvl="1"/>
            <a:r>
              <a:rPr lang="fr-FR" dirty="0"/>
              <a:t>Diagnostic du territoire définissant et </a:t>
            </a:r>
          </a:p>
          <a:p>
            <a:pPr marL="457200" lvl="1" indent="0">
              <a:buNone/>
            </a:pPr>
            <a:r>
              <a:rPr lang="fr-FR" dirty="0"/>
              <a:t>  hiérarchisant les enjeux</a:t>
            </a:r>
          </a:p>
          <a:p>
            <a:pPr lvl="1"/>
            <a:r>
              <a:rPr lang="fr-FR" dirty="0"/>
              <a:t>Atlas cartographique des enjeux</a:t>
            </a:r>
          </a:p>
          <a:p>
            <a:pPr lvl="1"/>
            <a:r>
              <a:rPr lang="fr-FR" dirty="0"/>
              <a:t>Synthèse des échanges des groupes</a:t>
            </a:r>
          </a:p>
          <a:p>
            <a:pPr marL="457200" lvl="1" indent="0">
              <a:buNone/>
            </a:pPr>
            <a:r>
              <a:rPr lang="fr-FR" dirty="0"/>
              <a:t>  de travail</a:t>
            </a:r>
          </a:p>
          <a:p>
            <a:endParaRPr lang="fr-FR" dirty="0"/>
          </a:p>
        </p:txBody>
      </p:sp>
      <p:graphicFrame>
        <p:nvGraphicFramePr>
          <p:cNvPr id="4" name="Diagramme 3"/>
          <p:cNvGraphicFramePr/>
          <p:nvPr>
            <p:extLst>
              <p:ext uri="{D42A27DB-BD31-4B8C-83A1-F6EECF244321}">
                <p14:modId xmlns:p14="http://schemas.microsoft.com/office/powerpoint/2010/main" val="371865361"/>
              </p:ext>
            </p:extLst>
          </p:nvPr>
        </p:nvGraphicFramePr>
        <p:xfrm>
          <a:off x="6231467" y="4481689"/>
          <a:ext cx="2912533" cy="2376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852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Scénarios</a:t>
            </a:r>
          </a:p>
        </p:txBody>
      </p:sp>
      <p:sp>
        <p:nvSpPr>
          <p:cNvPr id="3" name="Espace réservé du texte 2"/>
          <p:cNvSpPr>
            <a:spLocks noGrp="1"/>
          </p:cNvSpPr>
          <p:nvPr>
            <p:ph type="body" sz="quarter" idx="25"/>
          </p:nvPr>
        </p:nvSpPr>
        <p:spPr/>
        <p:txBody>
          <a:bodyPr/>
          <a:lstStyle/>
          <a:p>
            <a:r>
              <a:rPr lang="fr-FR" dirty="0"/>
              <a:t>Elaboration d’un scénario tendanciel: évolution des usages et de leurs impacts sur le milieu pour l’ensemble des thématiques et sans plus value du SAGE</a:t>
            </a:r>
          </a:p>
          <a:p>
            <a:endParaRPr lang="fr-FR" dirty="0"/>
          </a:p>
          <a:p>
            <a:r>
              <a:rPr lang="fr-FR" dirty="0"/>
              <a:t>Elaboration de scénarios contrastés</a:t>
            </a:r>
          </a:p>
          <a:p>
            <a:pPr lvl="1"/>
            <a:r>
              <a:rPr lang="fr-FR" dirty="0"/>
              <a:t>Définir des solutions pour atteindre les objectifs du SAGE</a:t>
            </a:r>
          </a:p>
          <a:p>
            <a:pPr lvl="1"/>
            <a:r>
              <a:rPr lang="fr-FR" dirty="0"/>
              <a:t>Appliquer des règles d’articulations aux solutions pour construire des scénarios</a:t>
            </a:r>
          </a:p>
        </p:txBody>
      </p:sp>
      <p:graphicFrame>
        <p:nvGraphicFramePr>
          <p:cNvPr id="5" name="Diagramme 4"/>
          <p:cNvGraphicFramePr/>
          <p:nvPr>
            <p:extLst>
              <p:ext uri="{D42A27DB-BD31-4B8C-83A1-F6EECF244321}">
                <p14:modId xmlns:p14="http://schemas.microsoft.com/office/powerpoint/2010/main" val="3272130097"/>
              </p:ext>
            </p:extLst>
          </p:nvPr>
        </p:nvGraphicFramePr>
        <p:xfrm>
          <a:off x="6231467" y="4481689"/>
          <a:ext cx="2912533" cy="2376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582181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12440</TotalTime>
  <Words>2252</Words>
  <Application>Microsoft Office PowerPoint</Application>
  <PresentationFormat>Affichage à l'écran (4:3)</PresentationFormat>
  <Paragraphs>597</Paragraphs>
  <Slides>46</Slides>
  <Notes>46</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46</vt:i4>
      </vt:variant>
    </vt:vector>
  </HeadingPairs>
  <TitlesOfParts>
    <vt:vector size="54" baseType="lpstr">
      <vt:lpstr>Arial</vt:lpstr>
      <vt:lpstr>Calibri</vt:lpstr>
      <vt:lpstr>Calibri Light</vt:lpstr>
      <vt:lpstr>Tahoma</vt:lpstr>
      <vt:lpstr>Wingdings</vt:lpstr>
      <vt:lpstr>Thème Office</vt:lpstr>
      <vt:lpstr>1_Conception personnalisée</vt:lpstr>
      <vt:lpstr>Conception personnalisée</vt:lpstr>
      <vt:lpstr>Présentation PowerPoint</vt:lpstr>
      <vt:lpstr>Présentation PowerPoint</vt:lpstr>
      <vt:lpstr>Sommaire</vt:lpstr>
      <vt:lpstr>Présentation PowerPoint</vt:lpstr>
      <vt:lpstr>Les étapes d’un SAGE</vt:lpstr>
      <vt:lpstr>Présentation PowerPoint</vt:lpstr>
      <vt:lpstr>Etat des lieux</vt:lpstr>
      <vt:lpstr>Diagnostic</vt:lpstr>
      <vt:lpstr>Scénarios</vt:lpstr>
      <vt:lpstr>Stratégie</vt:lpstr>
      <vt:lpstr>Plan d’Aménagement et de Gestion Durable</vt:lpstr>
      <vt:lpstr>Règlement</vt:lpstr>
      <vt:lpstr>Rapport environnemental</vt:lpstr>
      <vt:lpstr>Présentation PowerPoint</vt:lpstr>
      <vt:lpstr>Les enjeux</vt:lpstr>
      <vt:lpstr>Présentation PowerPoint</vt:lpstr>
      <vt:lpstr>Thématiques principales</vt:lpstr>
      <vt:lpstr>Les solidarités</vt:lpstr>
      <vt:lpstr>Les solidarités</vt:lpstr>
      <vt:lpstr>Evaluation économique des services rendus par les Zones Humides</vt:lpstr>
      <vt:lpstr>Présentation PowerPoint</vt:lpstr>
      <vt:lpstr>Commission « protection des milieux aquatiques et gestion du risque inondation »</vt:lpstr>
      <vt:lpstr>Gestion quantitative</vt:lpstr>
      <vt:lpstr>Etude besoins/ressources et volumes prélevables</vt:lpstr>
      <vt:lpstr>Etude besoins/ressources et volumes prélevables</vt:lpstr>
      <vt:lpstr>Présentation PowerPoint</vt:lpstr>
      <vt:lpstr>Commissions thématiques</vt:lpstr>
      <vt:lpstr>Aménagement du territoire et solidarités</vt:lpstr>
      <vt:lpstr>Protection des milieux aquatiques  et  Gestion du risque d’inondation</vt:lpstr>
      <vt:lpstr>Gestion qualitative et quantitative de la ressource</vt:lpstr>
      <vt:lpstr>Présentation PowerPoint</vt:lpstr>
      <vt:lpstr>Elaboration du SAGE</vt:lpstr>
      <vt:lpstr>Etat des lieux et diagnostic du territoire</vt:lpstr>
      <vt:lpstr>Etat des lieux et diagnostic du territoire</vt:lpstr>
      <vt:lpstr>Présentation PowerPoint</vt:lpstr>
      <vt:lpstr>2019</vt:lpstr>
      <vt:lpstr>2020</vt:lpstr>
      <vt:lpstr>2021</vt:lpstr>
      <vt:lpstr>2022</vt:lpstr>
      <vt:lpstr>Présentation PowerPoint</vt:lpstr>
      <vt:lpstr>Visibilité du SAGE</vt:lpstr>
      <vt:lpstr>Présentation PowerPoint</vt:lpstr>
      <vt:lpstr>Budget prévisionnel 2019</vt:lpstr>
      <vt:lpstr>Présentation PowerPoint</vt:lpstr>
      <vt:lpstr>Avis du SAGE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Cailleux Christophe;Grasset Aurore</dc:creator>
  <cp:lastModifiedBy>COURBIL Damien</cp:lastModifiedBy>
  <cp:revision>1051</cp:revision>
  <cp:lastPrinted>2019-03-13T12:32:50Z</cp:lastPrinted>
  <dcterms:created xsi:type="dcterms:W3CDTF">2017-01-25T10:11:34Z</dcterms:created>
  <dcterms:modified xsi:type="dcterms:W3CDTF">2019-03-13T15:34:21Z</dcterms:modified>
</cp:coreProperties>
</file>